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14"/>
  </p:notesMasterIdLst>
  <p:handoutMasterIdLst>
    <p:handoutMasterId r:id="rId15"/>
  </p:handoutMasterIdLst>
  <p:sldIdLst>
    <p:sldId id="325" r:id="rId5"/>
    <p:sldId id="334" r:id="rId6"/>
    <p:sldId id="328" r:id="rId7"/>
    <p:sldId id="329" r:id="rId8"/>
    <p:sldId id="330" r:id="rId9"/>
    <p:sldId id="331" r:id="rId10"/>
    <p:sldId id="332" r:id="rId11"/>
    <p:sldId id="333" r:id="rId12"/>
    <p:sldId id="335" r:id="rId13"/>
  </p:sldIdLst>
  <p:sldSz cx="12192000" cy="6858000"/>
  <p:notesSz cx="6858000" cy="9144000"/>
  <p:defaultTextStyle>
    <a:defPPr rtl="0">
      <a:defRPr lang="sk-s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3712"/>
    <a:srgbClr val="A530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8" d="100"/>
          <a:sy n="88" d="100"/>
        </p:scale>
        <p:origin x="403" y="38"/>
      </p:cViewPr>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á hlavič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k-SK" dirty="0"/>
          </a:p>
        </p:txBody>
      </p:sp>
      <p:sp>
        <p:nvSpPr>
          <p:cNvPr id="3" name="Zástupný symbol dátum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3C80733-7F34-49FB-819E-1613E8F4FB47}" type="datetime1">
              <a:rPr lang="sk-SK" smtClean="0"/>
              <a:t>11. 5. 2021</a:t>
            </a:fld>
            <a:endParaRPr lang="sk-SK" dirty="0"/>
          </a:p>
        </p:txBody>
      </p:sp>
      <p:sp>
        <p:nvSpPr>
          <p:cNvPr id="4" name="Zástupný symbol päty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k-SK" dirty="0"/>
          </a:p>
        </p:txBody>
      </p:sp>
      <p:sp>
        <p:nvSpPr>
          <p:cNvPr id="5" name="Zástupné číslo snímky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0354338-D2CE-4AD9-88CC-F07324AF15B9}" type="slidenum">
              <a:rPr lang="sk-SK" smtClean="0"/>
              <a:t>‹#›</a:t>
            </a:fld>
            <a:endParaRPr lang="sk-SK" dirty="0"/>
          </a:p>
        </p:txBody>
      </p:sp>
    </p:spTree>
    <p:extLst>
      <p:ext uri="{BB962C8B-B14F-4D97-AF65-F5344CB8AC3E}">
        <p14:creationId xmlns:p14="http://schemas.microsoft.com/office/powerpoint/2010/main" val="21725375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hlavičk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k-SK" noProof="0" dirty="0"/>
          </a:p>
        </p:txBody>
      </p:sp>
      <p:sp>
        <p:nvSpPr>
          <p:cNvPr id="3" name="Zástupný symbol dátum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A1EE20F5-4644-497E-B0B1-0DCB5A24E814}" type="datetime1">
              <a:rPr lang="sk-SK" noProof="0" smtClean="0"/>
              <a:t>11. 5. 2021</a:t>
            </a:fld>
            <a:endParaRPr lang="sk-SK" noProof="0" dirty="0"/>
          </a:p>
        </p:txBody>
      </p:sp>
      <p:sp>
        <p:nvSpPr>
          <p:cNvPr id="4" name="Zástupný symbol obrázka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sk-SK" noProof="0" dirty="0"/>
          </a:p>
        </p:txBody>
      </p:sp>
      <p:sp>
        <p:nvSpPr>
          <p:cNvPr id="5" name="Zástupné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sk-SK" noProof="0" dirty="0"/>
              <a:t>Kliknutím upravíte štýly predlohy textu</a:t>
            </a:r>
          </a:p>
          <a:p>
            <a:pPr lvl="1" rtl="0"/>
            <a:r>
              <a:rPr lang="sk-SK" noProof="0" dirty="0"/>
              <a:t>Druhá úroveň</a:t>
            </a:r>
          </a:p>
          <a:p>
            <a:pPr lvl="2" rtl="0"/>
            <a:r>
              <a:rPr lang="sk-SK" noProof="0" dirty="0"/>
              <a:t>Tretia úroveň</a:t>
            </a:r>
          </a:p>
          <a:p>
            <a:pPr lvl="3" rtl="0"/>
            <a:r>
              <a:rPr lang="sk-SK" noProof="0" dirty="0"/>
              <a:t>Štvrtá úroveň</a:t>
            </a:r>
          </a:p>
          <a:p>
            <a:pPr lvl="4" rtl="0"/>
            <a:r>
              <a:rPr lang="sk-SK" noProof="0" dirty="0"/>
              <a:t>Piata úroveň</a:t>
            </a:r>
          </a:p>
        </p:txBody>
      </p:sp>
      <p:sp>
        <p:nvSpPr>
          <p:cNvPr id="6" name="Zástupnáb pät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k-SK" noProof="0" dirty="0"/>
          </a:p>
        </p:txBody>
      </p:sp>
      <p:sp>
        <p:nvSpPr>
          <p:cNvPr id="7" name="Zástupné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394154B-F4A3-483A-917E-306EE56506CE}" type="slidenum">
              <a:rPr lang="sk-SK" noProof="0" smtClean="0"/>
              <a:t>‹#›</a:t>
            </a:fld>
            <a:endParaRPr lang="sk-SK" noProof="0" dirty="0"/>
          </a:p>
        </p:txBody>
      </p:sp>
    </p:spTree>
    <p:extLst>
      <p:ext uri="{BB962C8B-B14F-4D97-AF65-F5344CB8AC3E}">
        <p14:creationId xmlns:p14="http://schemas.microsoft.com/office/powerpoint/2010/main" val="38912431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ázka snímky 1"/>
          <p:cNvSpPr>
            <a:spLocks noGrp="1" noRot="1" noChangeAspect="1"/>
          </p:cNvSpPr>
          <p:nvPr>
            <p:ph type="sldImg"/>
          </p:nvPr>
        </p:nvSpPr>
        <p:spPr/>
      </p:sp>
      <p:sp>
        <p:nvSpPr>
          <p:cNvPr id="3" name="Zástupné poznámky 2"/>
          <p:cNvSpPr>
            <a:spLocks noGrp="1"/>
          </p:cNvSpPr>
          <p:nvPr>
            <p:ph type="body" idx="1"/>
          </p:nvPr>
        </p:nvSpPr>
        <p:spPr/>
        <p:txBody>
          <a:bodyPr rtlCol="0"/>
          <a:lstStyle/>
          <a:p>
            <a:pPr rtl="0"/>
            <a:endParaRPr lang="sk-SK" dirty="0"/>
          </a:p>
        </p:txBody>
      </p:sp>
      <p:sp>
        <p:nvSpPr>
          <p:cNvPr id="4" name="Zástupné číslo snímky 3"/>
          <p:cNvSpPr>
            <a:spLocks noGrp="1"/>
          </p:cNvSpPr>
          <p:nvPr>
            <p:ph type="sldNum" sz="quarter" idx="10"/>
          </p:nvPr>
        </p:nvSpPr>
        <p:spPr/>
        <p:txBody>
          <a:bodyPr rtlCol="0"/>
          <a:lstStyle/>
          <a:p>
            <a:pPr rtl="0"/>
            <a:fld id="{0394154B-F4A3-483A-917E-306EE56506CE}" type="slidenum">
              <a:rPr lang="sk-SK" smtClean="0"/>
              <a:t>1</a:t>
            </a:fld>
            <a:endParaRPr lang="sk-SK" dirty="0"/>
          </a:p>
        </p:txBody>
      </p:sp>
    </p:spTree>
    <p:extLst>
      <p:ext uri="{BB962C8B-B14F-4D97-AF65-F5344CB8AC3E}">
        <p14:creationId xmlns:p14="http://schemas.microsoft.com/office/powerpoint/2010/main" val="3349630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2589213" y="2514600"/>
            <a:ext cx="8915399" cy="2262781"/>
          </a:xfrm>
        </p:spPr>
        <p:txBody>
          <a:bodyPr rtlCol="0" anchor="b">
            <a:normAutofit/>
          </a:bodyPr>
          <a:lstStyle>
            <a:lvl1pPr>
              <a:defRPr sz="5400"/>
            </a:lvl1pPr>
          </a:lstStyle>
          <a:p>
            <a:pPr rtl="0"/>
            <a:r>
              <a:rPr lang="sk-SK" noProof="0" smtClean="0"/>
              <a:t>Upravte štýly predlohy textu</a:t>
            </a:r>
            <a:endParaRPr lang="sk-SK" noProof="0" dirty="0"/>
          </a:p>
        </p:txBody>
      </p:sp>
      <p:sp>
        <p:nvSpPr>
          <p:cNvPr id="3" name="Podnadpis 2"/>
          <p:cNvSpPr>
            <a:spLocks noGrp="1"/>
          </p:cNvSpPr>
          <p:nvPr>
            <p:ph type="subTitle" idx="1"/>
          </p:nvPr>
        </p:nvSpPr>
        <p:spPr>
          <a:xfrm>
            <a:off x="2589213" y="4777379"/>
            <a:ext cx="8915399" cy="1126283"/>
          </a:xfrm>
        </p:spPr>
        <p:txBody>
          <a:bodyPr rtlCol="0"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sk-SK" noProof="0" smtClean="0"/>
              <a:t>Kliknutím upravte štýl predlohy podnadpisov</a:t>
            </a:r>
            <a:endParaRPr lang="sk-SK" noProof="0" dirty="0"/>
          </a:p>
        </p:txBody>
      </p:sp>
      <p:sp>
        <p:nvSpPr>
          <p:cNvPr id="4" name="Zástupný symbol dátumu 3"/>
          <p:cNvSpPr>
            <a:spLocks noGrp="1"/>
          </p:cNvSpPr>
          <p:nvPr>
            <p:ph type="dt" sz="half" idx="10"/>
          </p:nvPr>
        </p:nvSpPr>
        <p:spPr/>
        <p:txBody>
          <a:bodyPr rtlCol="0"/>
          <a:lstStyle/>
          <a:p>
            <a:pPr rtl="0"/>
            <a:r>
              <a:rPr lang="sk-SK" noProof="0" dirty="0"/>
              <a:t>10.9.2019</a:t>
            </a:r>
          </a:p>
        </p:txBody>
      </p:sp>
      <p:sp>
        <p:nvSpPr>
          <p:cNvPr id="5" name="Zástupný symbol päty 4"/>
          <p:cNvSpPr>
            <a:spLocks noGrp="1"/>
          </p:cNvSpPr>
          <p:nvPr>
            <p:ph type="ftr" sz="quarter" idx="11"/>
          </p:nvPr>
        </p:nvSpPr>
        <p:spPr/>
        <p:txBody>
          <a:bodyPr rtlCol="0"/>
          <a:lstStyle/>
          <a:p>
            <a:pPr rtl="0"/>
            <a:endParaRPr lang="sk-SK" noProof="0" dirty="0"/>
          </a:p>
        </p:txBody>
      </p:sp>
      <p:sp>
        <p:nvSpPr>
          <p:cNvPr id="7" name="Voľný tvar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Zástupné číslo snímky 5"/>
          <p:cNvSpPr>
            <a:spLocks noGrp="1"/>
          </p:cNvSpPr>
          <p:nvPr>
            <p:ph type="sldNum" sz="quarter" idx="12"/>
          </p:nvPr>
        </p:nvSpPr>
        <p:spPr>
          <a:xfrm>
            <a:off x="531812" y="4529540"/>
            <a:ext cx="779767" cy="365125"/>
          </a:xfrm>
        </p:spPr>
        <p:txBody>
          <a:bodyPr rtlCol="0"/>
          <a:lstStyle/>
          <a:p>
            <a:pPr rtl="0"/>
            <a:fld id="{D57F1E4F-1CFF-5643-939E-217C01CDF565}" type="slidenum">
              <a:rPr lang="sk-SK" noProof="0" smtClean="0"/>
              <a:pPr/>
              <a:t>‹#›</a:t>
            </a:fld>
            <a:endParaRPr lang="sk-SK" noProof="0"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dpis a popis">
    <p:spTree>
      <p:nvGrpSpPr>
        <p:cNvPr id="1" name=""/>
        <p:cNvGrpSpPr/>
        <p:nvPr/>
      </p:nvGrpSpPr>
      <p:grpSpPr>
        <a:xfrm>
          <a:off x="0" y="0"/>
          <a:ext cx="0" cy="0"/>
          <a:chOff x="0" y="0"/>
          <a:chExt cx="0" cy="0"/>
        </a:xfrm>
      </p:grpSpPr>
      <p:sp>
        <p:nvSpPr>
          <p:cNvPr id="2" name="Nadpis 1"/>
          <p:cNvSpPr>
            <a:spLocks noGrp="1"/>
          </p:cNvSpPr>
          <p:nvPr>
            <p:ph type="title"/>
          </p:nvPr>
        </p:nvSpPr>
        <p:spPr>
          <a:xfrm>
            <a:off x="2589212" y="609600"/>
            <a:ext cx="8915399" cy="3117040"/>
          </a:xfrm>
        </p:spPr>
        <p:txBody>
          <a:bodyPr rtlCol="0" anchor="ctr">
            <a:normAutofit/>
          </a:bodyPr>
          <a:lstStyle>
            <a:lvl1pPr algn="l">
              <a:defRPr sz="4800" b="0" cap="none"/>
            </a:lvl1pPr>
          </a:lstStyle>
          <a:p>
            <a:pPr rtl="0"/>
            <a:r>
              <a:rPr lang="sk-SK" noProof="0" smtClean="0"/>
              <a:t>Upravte štýly predlohy textu</a:t>
            </a:r>
            <a:endParaRPr lang="sk-SK" noProof="0" dirty="0"/>
          </a:p>
        </p:txBody>
      </p:sp>
      <p:sp>
        <p:nvSpPr>
          <p:cNvPr id="3" name="Zástupný objekt textu 2"/>
          <p:cNvSpPr>
            <a:spLocks noGrp="1"/>
          </p:cNvSpPr>
          <p:nvPr>
            <p:ph type="body" idx="1"/>
          </p:nvPr>
        </p:nvSpPr>
        <p:spPr>
          <a:xfrm>
            <a:off x="2589212" y="4354046"/>
            <a:ext cx="8915399" cy="1555864"/>
          </a:xfrm>
        </p:spPr>
        <p:txBody>
          <a:bodyPr rtlCol="0"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sk-SK" noProof="0" smtClean="0"/>
              <a:t>Upraviť štýly predlohy textu</a:t>
            </a:r>
          </a:p>
        </p:txBody>
      </p:sp>
      <p:sp>
        <p:nvSpPr>
          <p:cNvPr id="4" name="Zástupný symbol dátumu 3"/>
          <p:cNvSpPr>
            <a:spLocks noGrp="1"/>
          </p:cNvSpPr>
          <p:nvPr>
            <p:ph type="dt" sz="half" idx="10"/>
          </p:nvPr>
        </p:nvSpPr>
        <p:spPr/>
        <p:txBody>
          <a:bodyPr rtlCol="0"/>
          <a:lstStyle/>
          <a:p>
            <a:pPr rtl="0"/>
            <a:r>
              <a:rPr lang="sk-SK" noProof="0" dirty="0"/>
              <a:t>10.9.2019</a:t>
            </a:r>
          </a:p>
        </p:txBody>
      </p:sp>
      <p:sp>
        <p:nvSpPr>
          <p:cNvPr id="5" name="Zástupný symbol päty 4"/>
          <p:cNvSpPr>
            <a:spLocks noGrp="1"/>
          </p:cNvSpPr>
          <p:nvPr>
            <p:ph type="ftr" sz="quarter" idx="11"/>
          </p:nvPr>
        </p:nvSpPr>
        <p:spPr/>
        <p:txBody>
          <a:bodyPr rtlCol="0"/>
          <a:lstStyle/>
          <a:p>
            <a:pPr rtl="0"/>
            <a:endParaRPr lang="sk-SK" noProof="0" dirty="0"/>
          </a:p>
        </p:txBody>
      </p:sp>
      <p:sp>
        <p:nvSpPr>
          <p:cNvPr id="9" name="Voľný tvar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Zástupné číslo snímky 5"/>
          <p:cNvSpPr>
            <a:spLocks noGrp="1"/>
          </p:cNvSpPr>
          <p:nvPr>
            <p:ph type="sldNum" sz="quarter" idx="12"/>
          </p:nvPr>
        </p:nvSpPr>
        <p:spPr>
          <a:xfrm>
            <a:off x="531812" y="3244139"/>
            <a:ext cx="779767" cy="365125"/>
          </a:xfrm>
        </p:spPr>
        <p:txBody>
          <a:bodyPr rtlCol="0"/>
          <a:lstStyle/>
          <a:p>
            <a:pPr rtl="0"/>
            <a:fld id="{D57F1E4F-1CFF-5643-939E-217C01CDF565}" type="slidenum">
              <a:rPr lang="sk-SK" noProof="0" smtClean="0"/>
              <a:pPr/>
              <a:t>‹#›</a:t>
            </a:fld>
            <a:endParaRPr lang="sk-SK" noProof="0" dirty="0"/>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ácia s popisom">
    <p:spTree>
      <p:nvGrpSpPr>
        <p:cNvPr id="1" name=""/>
        <p:cNvGrpSpPr/>
        <p:nvPr/>
      </p:nvGrpSpPr>
      <p:grpSpPr>
        <a:xfrm>
          <a:off x="0" y="0"/>
          <a:ext cx="0" cy="0"/>
          <a:chOff x="0" y="0"/>
          <a:chExt cx="0" cy="0"/>
        </a:xfrm>
      </p:grpSpPr>
      <p:sp>
        <p:nvSpPr>
          <p:cNvPr id="2" name="Nadpis 1"/>
          <p:cNvSpPr>
            <a:spLocks noGrp="1"/>
          </p:cNvSpPr>
          <p:nvPr>
            <p:ph type="title"/>
          </p:nvPr>
        </p:nvSpPr>
        <p:spPr>
          <a:xfrm>
            <a:off x="2849949" y="609600"/>
            <a:ext cx="8393926" cy="2895600"/>
          </a:xfrm>
        </p:spPr>
        <p:txBody>
          <a:bodyPr rtlCol="0" anchor="ctr">
            <a:normAutofit/>
          </a:bodyPr>
          <a:lstStyle>
            <a:lvl1pPr algn="l">
              <a:defRPr sz="4800" b="0" cap="none"/>
            </a:lvl1pPr>
          </a:lstStyle>
          <a:p>
            <a:pPr rtl="0"/>
            <a:r>
              <a:rPr lang="sk-SK" noProof="0" smtClean="0"/>
              <a:t>Upravte štýly predlohy textu</a:t>
            </a:r>
            <a:endParaRPr lang="sk-SK" noProof="0" dirty="0"/>
          </a:p>
        </p:txBody>
      </p:sp>
      <p:sp>
        <p:nvSpPr>
          <p:cNvPr id="13" name="Zástupný symbol textu 9"/>
          <p:cNvSpPr>
            <a:spLocks noGrp="1"/>
          </p:cNvSpPr>
          <p:nvPr>
            <p:ph type="body" sz="quarter" idx="13"/>
          </p:nvPr>
        </p:nvSpPr>
        <p:spPr>
          <a:xfrm>
            <a:off x="3275012" y="3505200"/>
            <a:ext cx="7536554" cy="381000"/>
          </a:xfrm>
        </p:spPr>
        <p:txBody>
          <a:bodyPr rtlCol="0"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sk-SK" noProof="0" smtClean="0"/>
              <a:t>Upraviť štýly predlohy textu</a:t>
            </a:r>
          </a:p>
        </p:txBody>
      </p:sp>
      <p:sp>
        <p:nvSpPr>
          <p:cNvPr id="3" name="Zástupný symbol textu 2"/>
          <p:cNvSpPr>
            <a:spLocks noGrp="1"/>
          </p:cNvSpPr>
          <p:nvPr>
            <p:ph type="body" idx="1"/>
          </p:nvPr>
        </p:nvSpPr>
        <p:spPr>
          <a:xfrm>
            <a:off x="2589212" y="4354046"/>
            <a:ext cx="8915399" cy="1555864"/>
          </a:xfrm>
        </p:spPr>
        <p:txBody>
          <a:bodyPr rtlCol="0"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sk-SK" noProof="0" smtClean="0"/>
              <a:t>Upraviť štýly predlohy textu</a:t>
            </a:r>
          </a:p>
        </p:txBody>
      </p:sp>
      <p:sp>
        <p:nvSpPr>
          <p:cNvPr id="4" name="Zástupný symbol dátumu 3"/>
          <p:cNvSpPr>
            <a:spLocks noGrp="1"/>
          </p:cNvSpPr>
          <p:nvPr>
            <p:ph type="dt" sz="half" idx="10"/>
          </p:nvPr>
        </p:nvSpPr>
        <p:spPr/>
        <p:txBody>
          <a:bodyPr rtlCol="0"/>
          <a:lstStyle/>
          <a:p>
            <a:pPr rtl="0"/>
            <a:r>
              <a:rPr lang="sk-SK" noProof="0" dirty="0"/>
              <a:t>10.9.2019</a:t>
            </a:r>
          </a:p>
        </p:txBody>
      </p:sp>
      <p:sp>
        <p:nvSpPr>
          <p:cNvPr id="5" name="Zástupný symbol päty 4"/>
          <p:cNvSpPr>
            <a:spLocks noGrp="1"/>
          </p:cNvSpPr>
          <p:nvPr>
            <p:ph type="ftr" sz="quarter" idx="11"/>
          </p:nvPr>
        </p:nvSpPr>
        <p:spPr/>
        <p:txBody>
          <a:bodyPr rtlCol="0"/>
          <a:lstStyle/>
          <a:p>
            <a:pPr rtl="0"/>
            <a:endParaRPr lang="sk-SK" noProof="0" dirty="0"/>
          </a:p>
        </p:txBody>
      </p:sp>
      <p:sp>
        <p:nvSpPr>
          <p:cNvPr id="11" name="Voľný tvar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Zástupné číslo snímky 5"/>
          <p:cNvSpPr>
            <a:spLocks noGrp="1"/>
          </p:cNvSpPr>
          <p:nvPr>
            <p:ph type="sldNum" sz="quarter" idx="12"/>
          </p:nvPr>
        </p:nvSpPr>
        <p:spPr>
          <a:xfrm>
            <a:off x="531812" y="3244139"/>
            <a:ext cx="779767" cy="365125"/>
          </a:xfrm>
        </p:spPr>
        <p:txBody>
          <a:bodyPr rtlCol="0"/>
          <a:lstStyle/>
          <a:p>
            <a:pPr rtl="0"/>
            <a:fld id="{D57F1E4F-1CFF-5643-939E-217C01CDF565}" type="slidenum">
              <a:rPr lang="sk-SK" noProof="0" smtClean="0"/>
              <a:pPr/>
              <a:t>‹#›</a:t>
            </a:fld>
            <a:endParaRPr lang="sk-SK" noProof="0" dirty="0"/>
          </a:p>
        </p:txBody>
      </p:sp>
      <p:sp>
        <p:nvSpPr>
          <p:cNvPr id="14" name="Textové pole 13"/>
          <p:cNvSpPr txBox="1"/>
          <p:nvPr/>
        </p:nvSpPr>
        <p:spPr>
          <a:xfrm>
            <a:off x="2467652" y="648005"/>
            <a:ext cx="609600" cy="584776"/>
          </a:xfrm>
          <a:prstGeom prst="rect">
            <a:avLst/>
          </a:prstGeom>
        </p:spPr>
        <p:txBody>
          <a:bodyPr vert="horz" lIns="91440" tIns="45720" rIns="91440" bIns="45720" rtlCol="0" anchor="ctr">
            <a:noAutofit/>
          </a:bodyPr>
          <a:lstStyle/>
          <a:p>
            <a:pPr lvl="0" rtl="0"/>
            <a:r>
              <a:rPr lang="sk-SK" sz="8000" noProof="0" dirty="0">
                <a:ln w="3175" cmpd="sng">
                  <a:noFill/>
                </a:ln>
                <a:solidFill>
                  <a:schemeClr val="accent1"/>
                </a:solidFill>
                <a:effectLst/>
                <a:latin typeface="Arial"/>
              </a:rPr>
              <a:t>„</a:t>
            </a:r>
          </a:p>
        </p:txBody>
      </p:sp>
      <p:sp>
        <p:nvSpPr>
          <p:cNvPr id="15" name="Textové pole 14"/>
          <p:cNvSpPr txBox="1"/>
          <p:nvPr/>
        </p:nvSpPr>
        <p:spPr>
          <a:xfrm>
            <a:off x="11114852" y="2905306"/>
            <a:ext cx="609600" cy="584776"/>
          </a:xfrm>
          <a:prstGeom prst="rect">
            <a:avLst/>
          </a:prstGeom>
        </p:spPr>
        <p:txBody>
          <a:bodyPr vert="horz" lIns="91440" tIns="45720" rIns="91440" bIns="45720" rtlCol="0" anchor="ctr">
            <a:noAutofit/>
          </a:bodyPr>
          <a:lstStyle/>
          <a:p>
            <a:pPr lvl="0" rtl="0"/>
            <a:r>
              <a:rPr lang="sk-SK" sz="8000" noProof="0" dirty="0">
                <a:ln w="3175" cmpd="sng">
                  <a:noFill/>
                </a:ln>
                <a:solidFill>
                  <a:schemeClr val="accent1"/>
                </a:solidFill>
                <a:effectLst/>
                <a:latin typeface="Arial"/>
              </a:rPr>
              <a:t>“</a:t>
            </a: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sp>
        <p:nvSpPr>
          <p:cNvPr id="2" name="Nadpis 1"/>
          <p:cNvSpPr>
            <a:spLocks noGrp="1"/>
          </p:cNvSpPr>
          <p:nvPr>
            <p:ph type="title"/>
          </p:nvPr>
        </p:nvSpPr>
        <p:spPr>
          <a:xfrm>
            <a:off x="2589213" y="2438400"/>
            <a:ext cx="8915400" cy="2724845"/>
          </a:xfrm>
        </p:spPr>
        <p:txBody>
          <a:bodyPr rtlCol="0" anchor="b">
            <a:normAutofit/>
          </a:bodyPr>
          <a:lstStyle>
            <a:lvl1pPr algn="l">
              <a:defRPr sz="4800" b="0"/>
            </a:lvl1pPr>
          </a:lstStyle>
          <a:p>
            <a:pPr rtl="0"/>
            <a:r>
              <a:rPr lang="sk-SK" noProof="0" smtClean="0"/>
              <a:t>Upravte štýly predlohy textu</a:t>
            </a:r>
            <a:endParaRPr lang="sk-SK" noProof="0" dirty="0"/>
          </a:p>
        </p:txBody>
      </p:sp>
      <p:sp>
        <p:nvSpPr>
          <p:cNvPr id="4" name="Zástupný objekt textu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sk-SK" noProof="0" smtClean="0"/>
              <a:t>Upraviť štýly predlohy textu</a:t>
            </a:r>
          </a:p>
        </p:txBody>
      </p:sp>
      <p:sp>
        <p:nvSpPr>
          <p:cNvPr id="5" name="Zástupný symbol dátumu 4"/>
          <p:cNvSpPr>
            <a:spLocks noGrp="1"/>
          </p:cNvSpPr>
          <p:nvPr>
            <p:ph type="dt" sz="half" idx="10"/>
          </p:nvPr>
        </p:nvSpPr>
        <p:spPr/>
        <p:txBody>
          <a:bodyPr rtlCol="0"/>
          <a:lstStyle/>
          <a:p>
            <a:pPr rtl="0"/>
            <a:r>
              <a:rPr lang="sk-SK" noProof="0" dirty="0"/>
              <a:t>10.9.2019</a:t>
            </a:r>
          </a:p>
        </p:txBody>
      </p:sp>
      <p:sp>
        <p:nvSpPr>
          <p:cNvPr id="6" name="Zástupný symbol päty 5"/>
          <p:cNvSpPr>
            <a:spLocks noGrp="1"/>
          </p:cNvSpPr>
          <p:nvPr>
            <p:ph type="ftr" sz="quarter" idx="11"/>
          </p:nvPr>
        </p:nvSpPr>
        <p:spPr/>
        <p:txBody>
          <a:bodyPr rtlCol="0"/>
          <a:lstStyle/>
          <a:p>
            <a:pPr rtl="0"/>
            <a:endParaRPr lang="sk-SK" noProof="0" dirty="0"/>
          </a:p>
        </p:txBody>
      </p:sp>
      <p:sp>
        <p:nvSpPr>
          <p:cNvPr id="9" name="Voľný tvar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Zástupné číslo snímky 6"/>
          <p:cNvSpPr>
            <a:spLocks noGrp="1"/>
          </p:cNvSpPr>
          <p:nvPr>
            <p:ph type="sldNum" sz="quarter" idx="12"/>
          </p:nvPr>
        </p:nvSpPr>
        <p:spPr>
          <a:xfrm>
            <a:off x="531812" y="4983087"/>
            <a:ext cx="779767" cy="365125"/>
          </a:xfrm>
        </p:spPr>
        <p:txBody>
          <a:bodyPr rtlCol="0"/>
          <a:lstStyle/>
          <a:p>
            <a:pPr rtl="0"/>
            <a:fld id="{D57F1E4F-1CFF-5643-939E-217C01CDF565}" type="slidenum">
              <a:rPr lang="sk-SK" noProof="0" smtClean="0"/>
              <a:pPr/>
              <a:t>‹#›</a:t>
            </a:fld>
            <a:endParaRPr lang="sk-SK" noProof="0" dirty="0"/>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enovka s citáciou">
    <p:spTree>
      <p:nvGrpSpPr>
        <p:cNvPr id="1" name=""/>
        <p:cNvGrpSpPr/>
        <p:nvPr/>
      </p:nvGrpSpPr>
      <p:grpSpPr>
        <a:xfrm>
          <a:off x="0" y="0"/>
          <a:ext cx="0" cy="0"/>
          <a:chOff x="0" y="0"/>
          <a:chExt cx="0" cy="0"/>
        </a:xfrm>
      </p:grpSpPr>
      <p:sp>
        <p:nvSpPr>
          <p:cNvPr id="12" name="Nadpis 1"/>
          <p:cNvSpPr>
            <a:spLocks noGrp="1"/>
          </p:cNvSpPr>
          <p:nvPr>
            <p:ph type="title"/>
          </p:nvPr>
        </p:nvSpPr>
        <p:spPr>
          <a:xfrm>
            <a:off x="2849949" y="609600"/>
            <a:ext cx="8393926" cy="2895600"/>
          </a:xfrm>
        </p:spPr>
        <p:txBody>
          <a:bodyPr rtlCol="0" anchor="ctr">
            <a:normAutofit/>
          </a:bodyPr>
          <a:lstStyle>
            <a:lvl1pPr algn="l">
              <a:defRPr sz="4800" b="0" cap="none"/>
            </a:lvl1pPr>
          </a:lstStyle>
          <a:p>
            <a:pPr rtl="0"/>
            <a:r>
              <a:rPr lang="sk-SK" noProof="0" smtClean="0"/>
              <a:t>Upravte štýly predlohy textu</a:t>
            </a:r>
            <a:endParaRPr lang="sk-SK" noProof="0" dirty="0"/>
          </a:p>
        </p:txBody>
      </p:sp>
      <p:sp>
        <p:nvSpPr>
          <p:cNvPr id="21" name="Zástupný symbol textu 9"/>
          <p:cNvSpPr>
            <a:spLocks noGrp="1"/>
          </p:cNvSpPr>
          <p:nvPr>
            <p:ph type="body" sz="quarter" idx="13"/>
          </p:nvPr>
        </p:nvSpPr>
        <p:spPr>
          <a:xfrm>
            <a:off x="2589212" y="4343400"/>
            <a:ext cx="8915400" cy="838200"/>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sk-SK" noProof="0" smtClean="0"/>
              <a:t>Upraviť štýly predlohy textu</a:t>
            </a:r>
          </a:p>
        </p:txBody>
      </p:sp>
      <p:sp>
        <p:nvSpPr>
          <p:cNvPr id="4" name="Zástupný objekt textu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sk-SK" noProof="0" smtClean="0"/>
              <a:t>Upraviť štýly predlohy textu</a:t>
            </a:r>
          </a:p>
        </p:txBody>
      </p:sp>
      <p:sp>
        <p:nvSpPr>
          <p:cNvPr id="5" name="Zástupný symbol dátumu 4"/>
          <p:cNvSpPr>
            <a:spLocks noGrp="1"/>
          </p:cNvSpPr>
          <p:nvPr>
            <p:ph type="dt" sz="half" idx="10"/>
          </p:nvPr>
        </p:nvSpPr>
        <p:spPr/>
        <p:txBody>
          <a:bodyPr rtlCol="0"/>
          <a:lstStyle/>
          <a:p>
            <a:pPr rtl="0"/>
            <a:r>
              <a:rPr lang="sk-SK" noProof="0" dirty="0"/>
              <a:t>10.9.2019</a:t>
            </a:r>
          </a:p>
        </p:txBody>
      </p:sp>
      <p:sp>
        <p:nvSpPr>
          <p:cNvPr id="6" name="Zástupný symbol päty 5"/>
          <p:cNvSpPr>
            <a:spLocks noGrp="1"/>
          </p:cNvSpPr>
          <p:nvPr>
            <p:ph type="ftr" sz="quarter" idx="11"/>
          </p:nvPr>
        </p:nvSpPr>
        <p:spPr/>
        <p:txBody>
          <a:bodyPr rtlCol="0"/>
          <a:lstStyle/>
          <a:p>
            <a:pPr rtl="0"/>
            <a:endParaRPr lang="sk-SK" noProof="0" dirty="0"/>
          </a:p>
        </p:txBody>
      </p:sp>
      <p:sp>
        <p:nvSpPr>
          <p:cNvPr id="11" name="Voľný tvar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Zástupné číslo snímky 6"/>
          <p:cNvSpPr>
            <a:spLocks noGrp="1"/>
          </p:cNvSpPr>
          <p:nvPr>
            <p:ph type="sldNum" sz="quarter" idx="12"/>
          </p:nvPr>
        </p:nvSpPr>
        <p:spPr>
          <a:xfrm>
            <a:off x="531812" y="4983087"/>
            <a:ext cx="779767" cy="365125"/>
          </a:xfrm>
        </p:spPr>
        <p:txBody>
          <a:bodyPr rtlCol="0"/>
          <a:lstStyle/>
          <a:p>
            <a:pPr rtl="0"/>
            <a:fld id="{D57F1E4F-1CFF-5643-939E-217C01CDF565}" type="slidenum">
              <a:rPr lang="sk-SK" noProof="0" smtClean="0"/>
              <a:pPr/>
              <a:t>‹#›</a:t>
            </a:fld>
            <a:endParaRPr lang="sk-SK" noProof="0" dirty="0"/>
          </a:p>
        </p:txBody>
      </p:sp>
      <p:sp>
        <p:nvSpPr>
          <p:cNvPr id="17" name="Textové pole 16"/>
          <p:cNvSpPr txBox="1"/>
          <p:nvPr/>
        </p:nvSpPr>
        <p:spPr>
          <a:xfrm>
            <a:off x="2467652" y="648005"/>
            <a:ext cx="609600" cy="584776"/>
          </a:xfrm>
          <a:prstGeom prst="rect">
            <a:avLst/>
          </a:prstGeom>
        </p:spPr>
        <p:txBody>
          <a:bodyPr vert="horz" lIns="91440" tIns="45720" rIns="91440" bIns="45720" rtlCol="0" anchor="ctr">
            <a:noAutofit/>
          </a:bodyPr>
          <a:lstStyle/>
          <a:p>
            <a:pPr lvl="0" rtl="0"/>
            <a:r>
              <a:rPr lang="sk-SK" sz="8000" noProof="0" dirty="0">
                <a:ln w="3175" cmpd="sng">
                  <a:noFill/>
                </a:ln>
                <a:solidFill>
                  <a:schemeClr val="accent1"/>
                </a:solidFill>
                <a:effectLst/>
                <a:latin typeface="Arial"/>
              </a:rPr>
              <a:t>„</a:t>
            </a:r>
          </a:p>
        </p:txBody>
      </p:sp>
      <p:sp>
        <p:nvSpPr>
          <p:cNvPr id="18" name="Textové pole 17"/>
          <p:cNvSpPr txBox="1"/>
          <p:nvPr/>
        </p:nvSpPr>
        <p:spPr>
          <a:xfrm>
            <a:off x="11114852" y="2905306"/>
            <a:ext cx="609600" cy="584776"/>
          </a:xfrm>
          <a:prstGeom prst="rect">
            <a:avLst/>
          </a:prstGeom>
        </p:spPr>
        <p:txBody>
          <a:bodyPr vert="horz" lIns="91440" tIns="45720" rIns="91440" bIns="45720" rtlCol="0" anchor="ctr">
            <a:noAutofit/>
          </a:bodyPr>
          <a:lstStyle/>
          <a:p>
            <a:pPr lvl="0" rtl="0"/>
            <a:r>
              <a:rPr lang="sk-SK" sz="8000" noProof="0" dirty="0">
                <a:ln w="3175" cmpd="sng">
                  <a:noFill/>
                </a:ln>
                <a:solidFill>
                  <a:schemeClr val="accent1"/>
                </a:solidFill>
                <a:effectLst/>
                <a:latin typeface="Arial"/>
              </a:rPr>
              <a:t>“</a:t>
            </a:r>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alebo False">
    <p:spTree>
      <p:nvGrpSpPr>
        <p:cNvPr id="1" name=""/>
        <p:cNvGrpSpPr/>
        <p:nvPr/>
      </p:nvGrpSpPr>
      <p:grpSpPr>
        <a:xfrm>
          <a:off x="0" y="0"/>
          <a:ext cx="0" cy="0"/>
          <a:chOff x="0" y="0"/>
          <a:chExt cx="0" cy="0"/>
        </a:xfrm>
      </p:grpSpPr>
      <p:sp>
        <p:nvSpPr>
          <p:cNvPr id="2" name="Nadpis 1"/>
          <p:cNvSpPr>
            <a:spLocks noGrp="1"/>
          </p:cNvSpPr>
          <p:nvPr>
            <p:ph type="title"/>
          </p:nvPr>
        </p:nvSpPr>
        <p:spPr>
          <a:xfrm>
            <a:off x="2589212" y="627407"/>
            <a:ext cx="8915399" cy="2880020"/>
          </a:xfrm>
        </p:spPr>
        <p:txBody>
          <a:bodyPr rtlCol="0" anchor="ctr">
            <a:normAutofit/>
          </a:bodyPr>
          <a:lstStyle>
            <a:lvl1pPr algn="l">
              <a:defRPr sz="4800" b="0"/>
            </a:lvl1pPr>
          </a:lstStyle>
          <a:p>
            <a:pPr rtl="0"/>
            <a:r>
              <a:rPr lang="sk-SK" noProof="0" smtClean="0"/>
              <a:t>Upravte štýly predlohy textu</a:t>
            </a:r>
            <a:endParaRPr lang="sk-SK" noProof="0" dirty="0"/>
          </a:p>
        </p:txBody>
      </p:sp>
      <p:sp>
        <p:nvSpPr>
          <p:cNvPr id="21" name="Zástupný symbol textu 9"/>
          <p:cNvSpPr>
            <a:spLocks noGrp="1"/>
          </p:cNvSpPr>
          <p:nvPr>
            <p:ph type="body" sz="quarter" idx="13"/>
          </p:nvPr>
        </p:nvSpPr>
        <p:spPr>
          <a:xfrm>
            <a:off x="2589212" y="4343400"/>
            <a:ext cx="8915400" cy="838200"/>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sk-SK" noProof="0" smtClean="0"/>
              <a:t>Upraviť štýly predlohy textu</a:t>
            </a:r>
          </a:p>
        </p:txBody>
      </p:sp>
      <p:sp>
        <p:nvSpPr>
          <p:cNvPr id="4" name="Zástupný objekt textu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sk-SK" noProof="0" smtClean="0"/>
              <a:t>Upraviť štýly predlohy textu</a:t>
            </a:r>
          </a:p>
        </p:txBody>
      </p:sp>
      <p:sp>
        <p:nvSpPr>
          <p:cNvPr id="5" name="Zástupný symbol dátumu 4"/>
          <p:cNvSpPr>
            <a:spLocks noGrp="1"/>
          </p:cNvSpPr>
          <p:nvPr>
            <p:ph type="dt" sz="half" idx="10"/>
          </p:nvPr>
        </p:nvSpPr>
        <p:spPr/>
        <p:txBody>
          <a:bodyPr rtlCol="0"/>
          <a:lstStyle/>
          <a:p>
            <a:pPr rtl="0"/>
            <a:r>
              <a:rPr lang="sk-SK" noProof="0" dirty="0"/>
              <a:t>10.9.2019</a:t>
            </a:r>
          </a:p>
        </p:txBody>
      </p:sp>
      <p:sp>
        <p:nvSpPr>
          <p:cNvPr id="6" name="Zástupný symbol päty 5"/>
          <p:cNvSpPr>
            <a:spLocks noGrp="1"/>
          </p:cNvSpPr>
          <p:nvPr>
            <p:ph type="ftr" sz="quarter" idx="11"/>
          </p:nvPr>
        </p:nvSpPr>
        <p:spPr/>
        <p:txBody>
          <a:bodyPr rtlCol="0"/>
          <a:lstStyle/>
          <a:p>
            <a:pPr rtl="0"/>
            <a:endParaRPr lang="sk-SK" noProof="0" dirty="0"/>
          </a:p>
        </p:txBody>
      </p:sp>
      <p:sp>
        <p:nvSpPr>
          <p:cNvPr id="9" name="Voľný tvar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Zástupné číslo snímky 6"/>
          <p:cNvSpPr>
            <a:spLocks noGrp="1"/>
          </p:cNvSpPr>
          <p:nvPr>
            <p:ph type="sldNum" sz="quarter" idx="12"/>
          </p:nvPr>
        </p:nvSpPr>
        <p:spPr>
          <a:xfrm>
            <a:off x="531812" y="4983087"/>
            <a:ext cx="779767" cy="365125"/>
          </a:xfrm>
        </p:spPr>
        <p:txBody>
          <a:bodyPr rtlCol="0"/>
          <a:lstStyle/>
          <a:p>
            <a:pPr rtl="0"/>
            <a:fld id="{D57F1E4F-1CFF-5643-939E-217C01CDF565}" type="slidenum">
              <a:rPr lang="sk-SK" noProof="0" smtClean="0"/>
              <a:pPr/>
              <a:t>‹#›</a:t>
            </a:fld>
            <a:endParaRPr lang="sk-SK" noProof="0" dirty="0"/>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sk-SK" noProof="0" smtClean="0"/>
              <a:t>Upravte štýly predlohy textu</a:t>
            </a:r>
            <a:endParaRPr lang="sk-SK" noProof="0" dirty="0"/>
          </a:p>
        </p:txBody>
      </p:sp>
      <p:sp>
        <p:nvSpPr>
          <p:cNvPr id="3" name="Zástupný zvislý text 2"/>
          <p:cNvSpPr>
            <a:spLocks noGrp="1"/>
          </p:cNvSpPr>
          <p:nvPr>
            <p:ph type="body" orient="vert" idx="1"/>
          </p:nvPr>
        </p:nvSpPr>
        <p:spPr/>
        <p:txBody>
          <a:bodyPr vert="eaVert" rtlCol="0" anchor="t"/>
          <a:lstStyle/>
          <a:p>
            <a:pPr lvl="0" rtl="0"/>
            <a:r>
              <a:rPr lang="sk-SK" noProof="0" smtClean="0"/>
              <a:t>Upraviť štýly predlohy textu</a:t>
            </a:r>
          </a:p>
          <a:p>
            <a:pPr lvl="1" rtl="0"/>
            <a:r>
              <a:rPr lang="sk-SK" noProof="0" smtClean="0"/>
              <a:t>Druhá úroveň</a:t>
            </a:r>
          </a:p>
          <a:p>
            <a:pPr lvl="2" rtl="0"/>
            <a:r>
              <a:rPr lang="sk-SK" noProof="0" smtClean="0"/>
              <a:t>Tretia úroveň</a:t>
            </a:r>
          </a:p>
          <a:p>
            <a:pPr lvl="3" rtl="0"/>
            <a:r>
              <a:rPr lang="sk-SK" noProof="0" smtClean="0"/>
              <a:t>Štvrtá úroveň</a:t>
            </a:r>
          </a:p>
          <a:p>
            <a:pPr lvl="4" rtl="0"/>
            <a:r>
              <a:rPr lang="sk-SK" noProof="0" smtClean="0"/>
              <a:t>Piata úroveň</a:t>
            </a:r>
            <a:endParaRPr lang="sk-SK" noProof="0" dirty="0"/>
          </a:p>
        </p:txBody>
      </p:sp>
      <p:sp>
        <p:nvSpPr>
          <p:cNvPr id="4" name="Zástupný symbol dátumu 3"/>
          <p:cNvSpPr>
            <a:spLocks noGrp="1"/>
          </p:cNvSpPr>
          <p:nvPr>
            <p:ph type="dt" sz="half" idx="10"/>
          </p:nvPr>
        </p:nvSpPr>
        <p:spPr/>
        <p:txBody>
          <a:bodyPr rtlCol="0"/>
          <a:lstStyle/>
          <a:p>
            <a:pPr rtl="0"/>
            <a:r>
              <a:rPr lang="sk-SK" noProof="0" dirty="0"/>
              <a:t>10.9.2019</a:t>
            </a:r>
          </a:p>
        </p:txBody>
      </p:sp>
      <p:sp>
        <p:nvSpPr>
          <p:cNvPr id="5" name="Zástupný symbol päty 4"/>
          <p:cNvSpPr>
            <a:spLocks noGrp="1"/>
          </p:cNvSpPr>
          <p:nvPr>
            <p:ph type="ftr" sz="quarter" idx="11"/>
          </p:nvPr>
        </p:nvSpPr>
        <p:spPr/>
        <p:txBody>
          <a:bodyPr rtlCol="0"/>
          <a:lstStyle/>
          <a:p>
            <a:pPr rtl="0"/>
            <a:endParaRPr lang="sk-SK" noProof="0" dirty="0"/>
          </a:p>
        </p:txBody>
      </p:sp>
      <p:sp>
        <p:nvSpPr>
          <p:cNvPr id="8" name="Voľný tvar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Zástupné číslo snímky 5"/>
          <p:cNvSpPr>
            <a:spLocks noGrp="1"/>
          </p:cNvSpPr>
          <p:nvPr>
            <p:ph type="sldNum" sz="quarter" idx="12"/>
          </p:nvPr>
        </p:nvSpPr>
        <p:spPr/>
        <p:txBody>
          <a:bodyPr rtlCol="0"/>
          <a:lstStyle/>
          <a:p>
            <a:pPr rtl="0"/>
            <a:fld id="{D57F1E4F-1CFF-5643-939E-217C01CDF565}" type="slidenum">
              <a:rPr lang="sk-SK" noProof="0" smtClean="0"/>
              <a:pPr/>
              <a:t>‹#›</a:t>
            </a:fld>
            <a:endParaRPr lang="sk-SK" noProof="0" dirty="0"/>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9294812" y="627405"/>
            <a:ext cx="2207601" cy="5283817"/>
          </a:xfrm>
        </p:spPr>
        <p:txBody>
          <a:bodyPr vert="eaVert" rtlCol="0" anchor="ctr"/>
          <a:lstStyle/>
          <a:p>
            <a:pPr rtl="0"/>
            <a:r>
              <a:rPr lang="sk-SK" noProof="0" smtClean="0"/>
              <a:t>Upravte štýly predlohy textu</a:t>
            </a:r>
            <a:endParaRPr lang="sk-SK" noProof="0" dirty="0"/>
          </a:p>
        </p:txBody>
      </p:sp>
      <p:sp>
        <p:nvSpPr>
          <p:cNvPr id="3" name="Zástupný objekt zvislého textu 2"/>
          <p:cNvSpPr>
            <a:spLocks noGrp="1"/>
          </p:cNvSpPr>
          <p:nvPr>
            <p:ph type="body" orient="vert" idx="1"/>
          </p:nvPr>
        </p:nvSpPr>
        <p:spPr>
          <a:xfrm>
            <a:off x="2589212" y="627405"/>
            <a:ext cx="6477000" cy="5283817"/>
          </a:xfrm>
        </p:spPr>
        <p:txBody>
          <a:bodyPr vert="eaVert" rtlCol="0"/>
          <a:lstStyle/>
          <a:p>
            <a:pPr lvl="0" rtl="0"/>
            <a:r>
              <a:rPr lang="sk-SK" noProof="0" smtClean="0"/>
              <a:t>Upraviť štýly predlohy textu</a:t>
            </a:r>
          </a:p>
          <a:p>
            <a:pPr lvl="1" rtl="0"/>
            <a:r>
              <a:rPr lang="sk-SK" noProof="0" smtClean="0"/>
              <a:t>Druhá úroveň</a:t>
            </a:r>
          </a:p>
          <a:p>
            <a:pPr lvl="2" rtl="0"/>
            <a:r>
              <a:rPr lang="sk-SK" noProof="0" smtClean="0"/>
              <a:t>Tretia úroveň</a:t>
            </a:r>
          </a:p>
          <a:p>
            <a:pPr lvl="3" rtl="0"/>
            <a:r>
              <a:rPr lang="sk-SK" noProof="0" smtClean="0"/>
              <a:t>Štvrtá úroveň</a:t>
            </a:r>
          </a:p>
          <a:p>
            <a:pPr lvl="4" rtl="0"/>
            <a:r>
              <a:rPr lang="sk-SK" noProof="0" smtClean="0"/>
              <a:t>Piata úroveň</a:t>
            </a:r>
            <a:endParaRPr lang="sk-SK" noProof="0" dirty="0"/>
          </a:p>
        </p:txBody>
      </p:sp>
      <p:sp>
        <p:nvSpPr>
          <p:cNvPr id="4" name="Zástupný symbol dátumu 3"/>
          <p:cNvSpPr>
            <a:spLocks noGrp="1"/>
          </p:cNvSpPr>
          <p:nvPr>
            <p:ph type="dt" sz="half" idx="10"/>
          </p:nvPr>
        </p:nvSpPr>
        <p:spPr/>
        <p:txBody>
          <a:bodyPr rtlCol="0"/>
          <a:lstStyle/>
          <a:p>
            <a:pPr rtl="0"/>
            <a:r>
              <a:rPr lang="sk-SK" noProof="0" dirty="0"/>
              <a:t>10.9.2019</a:t>
            </a:r>
          </a:p>
        </p:txBody>
      </p:sp>
      <p:sp>
        <p:nvSpPr>
          <p:cNvPr id="5" name="Zástupný symbol päty 4"/>
          <p:cNvSpPr>
            <a:spLocks noGrp="1"/>
          </p:cNvSpPr>
          <p:nvPr>
            <p:ph type="ftr" sz="quarter" idx="11"/>
          </p:nvPr>
        </p:nvSpPr>
        <p:spPr/>
        <p:txBody>
          <a:bodyPr rtlCol="0"/>
          <a:lstStyle/>
          <a:p>
            <a:pPr rtl="0"/>
            <a:endParaRPr lang="sk-SK" noProof="0" dirty="0"/>
          </a:p>
        </p:txBody>
      </p:sp>
      <p:sp>
        <p:nvSpPr>
          <p:cNvPr id="8" name="Voľný tvar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Zástupné číslo snímky 5"/>
          <p:cNvSpPr>
            <a:spLocks noGrp="1"/>
          </p:cNvSpPr>
          <p:nvPr>
            <p:ph type="sldNum" sz="quarter" idx="12"/>
          </p:nvPr>
        </p:nvSpPr>
        <p:spPr/>
        <p:txBody>
          <a:bodyPr rtlCol="0"/>
          <a:lstStyle/>
          <a:p>
            <a:pPr rtl="0"/>
            <a:fld id="{D57F1E4F-1CFF-5643-939E-217C01CDF565}" type="slidenum">
              <a:rPr lang="sk-SK" noProof="0" smtClean="0"/>
              <a:pPr/>
              <a:t>‹#›</a:t>
            </a:fld>
            <a:endParaRPr lang="sk-SK" noProof="0"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2592925" y="624110"/>
            <a:ext cx="8911687" cy="1280890"/>
          </a:xfrm>
        </p:spPr>
        <p:txBody>
          <a:bodyPr rtlCol="0"/>
          <a:lstStyle/>
          <a:p>
            <a:pPr rtl="0"/>
            <a:r>
              <a:rPr lang="sk-SK" noProof="0" smtClean="0"/>
              <a:t>Upravte štýly predlohy textu</a:t>
            </a:r>
            <a:endParaRPr lang="sk-SK" noProof="0" dirty="0"/>
          </a:p>
        </p:txBody>
      </p:sp>
      <p:sp>
        <p:nvSpPr>
          <p:cNvPr id="3" name="Zástupný symbol obsahu 2"/>
          <p:cNvSpPr>
            <a:spLocks noGrp="1"/>
          </p:cNvSpPr>
          <p:nvPr>
            <p:ph idx="1"/>
          </p:nvPr>
        </p:nvSpPr>
        <p:spPr>
          <a:xfrm>
            <a:off x="2589212" y="2133600"/>
            <a:ext cx="8915400" cy="3777622"/>
          </a:xfrm>
        </p:spPr>
        <p:txBody>
          <a:bodyPr rtlCol="0"/>
          <a:lstStyle/>
          <a:p>
            <a:pPr lvl="0" rtl="0"/>
            <a:r>
              <a:rPr lang="sk-SK" noProof="0" smtClean="0"/>
              <a:t>Upraviť štýly predlohy textu</a:t>
            </a:r>
          </a:p>
          <a:p>
            <a:pPr lvl="1" rtl="0"/>
            <a:r>
              <a:rPr lang="sk-SK" noProof="0" smtClean="0"/>
              <a:t>Druhá úroveň</a:t>
            </a:r>
          </a:p>
          <a:p>
            <a:pPr lvl="2" rtl="0"/>
            <a:r>
              <a:rPr lang="sk-SK" noProof="0" smtClean="0"/>
              <a:t>Tretia úroveň</a:t>
            </a:r>
          </a:p>
          <a:p>
            <a:pPr lvl="3" rtl="0"/>
            <a:r>
              <a:rPr lang="sk-SK" noProof="0" smtClean="0"/>
              <a:t>Štvrtá úroveň</a:t>
            </a:r>
          </a:p>
          <a:p>
            <a:pPr lvl="4" rtl="0"/>
            <a:r>
              <a:rPr lang="sk-SK" noProof="0" smtClean="0"/>
              <a:t>Piata úroveň</a:t>
            </a:r>
            <a:endParaRPr lang="sk-SK" noProof="0" dirty="0"/>
          </a:p>
        </p:txBody>
      </p:sp>
      <p:sp>
        <p:nvSpPr>
          <p:cNvPr id="4" name="Zástupný symbol dátumu 3"/>
          <p:cNvSpPr>
            <a:spLocks noGrp="1"/>
          </p:cNvSpPr>
          <p:nvPr>
            <p:ph type="dt" sz="half" idx="10"/>
          </p:nvPr>
        </p:nvSpPr>
        <p:spPr/>
        <p:txBody>
          <a:bodyPr rtlCol="0"/>
          <a:lstStyle/>
          <a:p>
            <a:pPr rtl="0"/>
            <a:r>
              <a:rPr lang="sk-SK" noProof="0" dirty="0"/>
              <a:t>10.9.2019</a:t>
            </a:r>
          </a:p>
        </p:txBody>
      </p:sp>
      <p:sp>
        <p:nvSpPr>
          <p:cNvPr id="5" name="Zástupný symbol päty 4"/>
          <p:cNvSpPr>
            <a:spLocks noGrp="1"/>
          </p:cNvSpPr>
          <p:nvPr>
            <p:ph type="ftr" sz="quarter" idx="11"/>
          </p:nvPr>
        </p:nvSpPr>
        <p:spPr/>
        <p:txBody>
          <a:bodyPr rtlCol="0"/>
          <a:lstStyle/>
          <a:p>
            <a:pPr rtl="0"/>
            <a:endParaRPr lang="sk-SK" noProof="0" dirty="0"/>
          </a:p>
        </p:txBody>
      </p:sp>
      <p:sp>
        <p:nvSpPr>
          <p:cNvPr id="8" name="Voľný tvar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Zástupné číslo snímky 5"/>
          <p:cNvSpPr>
            <a:spLocks noGrp="1"/>
          </p:cNvSpPr>
          <p:nvPr>
            <p:ph type="sldNum" sz="quarter" idx="12"/>
          </p:nvPr>
        </p:nvSpPr>
        <p:spPr/>
        <p:txBody>
          <a:bodyPr rtlCol="0"/>
          <a:lstStyle/>
          <a:p>
            <a:pPr rtl="0"/>
            <a:fld id="{D57F1E4F-1CFF-5643-939E-217C01CDF565}" type="slidenum">
              <a:rPr lang="sk-SK" noProof="0" smtClean="0"/>
              <a:pPr/>
              <a:t>‹#›</a:t>
            </a:fld>
            <a:endParaRPr lang="sk-SK" noProof="0"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2589212" y="2058750"/>
            <a:ext cx="8915399" cy="1468800"/>
          </a:xfrm>
        </p:spPr>
        <p:txBody>
          <a:bodyPr rtlCol="0" anchor="b"/>
          <a:lstStyle>
            <a:lvl1pPr algn="l">
              <a:defRPr sz="4000" b="0" cap="none"/>
            </a:lvl1pPr>
          </a:lstStyle>
          <a:p>
            <a:pPr rtl="0"/>
            <a:r>
              <a:rPr lang="sk-SK" noProof="0" smtClean="0"/>
              <a:t>Upravte štýly predlohy textu</a:t>
            </a:r>
            <a:endParaRPr lang="sk-SK" noProof="0" dirty="0"/>
          </a:p>
        </p:txBody>
      </p:sp>
      <p:sp>
        <p:nvSpPr>
          <p:cNvPr id="3" name="Zástupný objekt textu 2"/>
          <p:cNvSpPr>
            <a:spLocks noGrp="1"/>
          </p:cNvSpPr>
          <p:nvPr>
            <p:ph type="body" idx="1"/>
          </p:nvPr>
        </p:nvSpPr>
        <p:spPr>
          <a:xfrm>
            <a:off x="2589212" y="3530129"/>
            <a:ext cx="8915399" cy="860400"/>
          </a:xfrm>
        </p:spPr>
        <p:txBody>
          <a:bodyPr rtlCol="0"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sk-SK" noProof="0" smtClean="0"/>
              <a:t>Upraviť štýly predlohy textu</a:t>
            </a:r>
          </a:p>
        </p:txBody>
      </p:sp>
      <p:sp>
        <p:nvSpPr>
          <p:cNvPr id="4" name="Zástupný symbol dátumu 3"/>
          <p:cNvSpPr>
            <a:spLocks noGrp="1"/>
          </p:cNvSpPr>
          <p:nvPr>
            <p:ph type="dt" sz="half" idx="10"/>
          </p:nvPr>
        </p:nvSpPr>
        <p:spPr/>
        <p:txBody>
          <a:bodyPr rtlCol="0"/>
          <a:lstStyle/>
          <a:p>
            <a:pPr rtl="0"/>
            <a:r>
              <a:rPr lang="sk-SK" noProof="0" dirty="0"/>
              <a:t>10.9.2019</a:t>
            </a:r>
          </a:p>
        </p:txBody>
      </p:sp>
      <p:sp>
        <p:nvSpPr>
          <p:cNvPr id="5" name="Zástupný symbol päty 4"/>
          <p:cNvSpPr>
            <a:spLocks noGrp="1"/>
          </p:cNvSpPr>
          <p:nvPr>
            <p:ph type="ftr" sz="quarter" idx="11"/>
          </p:nvPr>
        </p:nvSpPr>
        <p:spPr/>
        <p:txBody>
          <a:bodyPr rtlCol="0"/>
          <a:lstStyle/>
          <a:p>
            <a:pPr rtl="0"/>
            <a:endParaRPr lang="sk-SK" noProof="0" dirty="0"/>
          </a:p>
        </p:txBody>
      </p:sp>
      <p:sp>
        <p:nvSpPr>
          <p:cNvPr id="9" name="Voľný tvar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Zástupné číslo snímky 5"/>
          <p:cNvSpPr>
            <a:spLocks noGrp="1"/>
          </p:cNvSpPr>
          <p:nvPr>
            <p:ph type="sldNum" sz="quarter" idx="12"/>
          </p:nvPr>
        </p:nvSpPr>
        <p:spPr>
          <a:xfrm>
            <a:off x="531812" y="3244139"/>
            <a:ext cx="779767" cy="365125"/>
          </a:xfrm>
        </p:spPr>
        <p:txBody>
          <a:bodyPr rtlCol="0"/>
          <a:lstStyle/>
          <a:p>
            <a:pPr rtl="0"/>
            <a:fld id="{D57F1E4F-1CFF-5643-939E-217C01CDF565}" type="slidenum">
              <a:rPr lang="sk-SK" noProof="0" smtClean="0"/>
              <a:pPr/>
              <a:t>‹#›</a:t>
            </a:fld>
            <a:endParaRPr lang="sk-SK" noProof="0"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typy obsahu">
    <p:spTree>
      <p:nvGrpSpPr>
        <p:cNvPr id="1" name=""/>
        <p:cNvGrpSpPr/>
        <p:nvPr/>
      </p:nvGrpSpPr>
      <p:grpSpPr>
        <a:xfrm>
          <a:off x="0" y="0"/>
          <a:ext cx="0" cy="0"/>
          <a:chOff x="0" y="0"/>
          <a:chExt cx="0" cy="0"/>
        </a:xfrm>
      </p:grpSpPr>
      <p:sp>
        <p:nvSpPr>
          <p:cNvPr id="8" name="Nadpis 7"/>
          <p:cNvSpPr>
            <a:spLocks noGrp="1"/>
          </p:cNvSpPr>
          <p:nvPr>
            <p:ph type="title"/>
          </p:nvPr>
        </p:nvSpPr>
        <p:spPr/>
        <p:txBody>
          <a:bodyPr rtlCol="0"/>
          <a:lstStyle/>
          <a:p>
            <a:pPr rtl="0"/>
            <a:r>
              <a:rPr lang="sk-SK" noProof="0" smtClean="0"/>
              <a:t>Upravte štýly predlohy textu</a:t>
            </a:r>
            <a:endParaRPr lang="sk-SK" noProof="0" dirty="0"/>
          </a:p>
        </p:txBody>
      </p:sp>
      <p:sp>
        <p:nvSpPr>
          <p:cNvPr id="3" name="Zástupný objekt obsahu 2"/>
          <p:cNvSpPr>
            <a:spLocks noGrp="1"/>
          </p:cNvSpPr>
          <p:nvPr>
            <p:ph sz="half" idx="1"/>
          </p:nvPr>
        </p:nvSpPr>
        <p:spPr>
          <a:xfrm>
            <a:off x="2589212" y="2133600"/>
            <a:ext cx="4313864" cy="3777622"/>
          </a:xfrm>
        </p:spPr>
        <p:txBody>
          <a:bodyPr rtlCol="0">
            <a:normAutofit/>
          </a:bodyPr>
          <a:lstStyle/>
          <a:p>
            <a:pPr lvl="0" rtl="0"/>
            <a:r>
              <a:rPr lang="sk-SK" noProof="0" smtClean="0"/>
              <a:t>Upraviť štýly predlohy textu</a:t>
            </a:r>
          </a:p>
          <a:p>
            <a:pPr lvl="1" rtl="0"/>
            <a:r>
              <a:rPr lang="sk-SK" noProof="0" smtClean="0"/>
              <a:t>Druhá úroveň</a:t>
            </a:r>
          </a:p>
          <a:p>
            <a:pPr lvl="2" rtl="0"/>
            <a:r>
              <a:rPr lang="sk-SK" noProof="0" smtClean="0"/>
              <a:t>Tretia úroveň</a:t>
            </a:r>
          </a:p>
          <a:p>
            <a:pPr lvl="3" rtl="0"/>
            <a:r>
              <a:rPr lang="sk-SK" noProof="0" smtClean="0"/>
              <a:t>Štvrtá úroveň</a:t>
            </a:r>
          </a:p>
          <a:p>
            <a:pPr lvl="4" rtl="0"/>
            <a:r>
              <a:rPr lang="sk-SK" noProof="0" smtClean="0"/>
              <a:t>Piata úroveň</a:t>
            </a:r>
            <a:endParaRPr lang="sk-SK" noProof="0" dirty="0"/>
          </a:p>
        </p:txBody>
      </p:sp>
      <p:sp>
        <p:nvSpPr>
          <p:cNvPr id="4" name="Zástupný objekt obsahu 3"/>
          <p:cNvSpPr>
            <a:spLocks noGrp="1"/>
          </p:cNvSpPr>
          <p:nvPr>
            <p:ph sz="half" idx="2"/>
          </p:nvPr>
        </p:nvSpPr>
        <p:spPr>
          <a:xfrm>
            <a:off x="7190747" y="2126222"/>
            <a:ext cx="4313864" cy="3777622"/>
          </a:xfrm>
        </p:spPr>
        <p:txBody>
          <a:bodyPr rtlCol="0">
            <a:normAutofit/>
          </a:bodyPr>
          <a:lstStyle/>
          <a:p>
            <a:pPr lvl="0" rtl="0"/>
            <a:r>
              <a:rPr lang="sk-SK" noProof="0" smtClean="0"/>
              <a:t>Upraviť štýly predlohy textu</a:t>
            </a:r>
          </a:p>
          <a:p>
            <a:pPr lvl="1" rtl="0"/>
            <a:r>
              <a:rPr lang="sk-SK" noProof="0" smtClean="0"/>
              <a:t>Druhá úroveň</a:t>
            </a:r>
          </a:p>
          <a:p>
            <a:pPr lvl="2" rtl="0"/>
            <a:r>
              <a:rPr lang="sk-SK" noProof="0" smtClean="0"/>
              <a:t>Tretia úroveň</a:t>
            </a:r>
          </a:p>
          <a:p>
            <a:pPr lvl="3" rtl="0"/>
            <a:r>
              <a:rPr lang="sk-SK" noProof="0" smtClean="0"/>
              <a:t>Štvrtá úroveň</a:t>
            </a:r>
          </a:p>
          <a:p>
            <a:pPr lvl="4" rtl="0"/>
            <a:r>
              <a:rPr lang="sk-SK" noProof="0" smtClean="0"/>
              <a:t>Piata úroveň</a:t>
            </a:r>
            <a:endParaRPr lang="sk-SK" noProof="0" dirty="0"/>
          </a:p>
        </p:txBody>
      </p:sp>
      <p:sp>
        <p:nvSpPr>
          <p:cNvPr id="5" name="Zástupný symbol dátumu 4"/>
          <p:cNvSpPr>
            <a:spLocks noGrp="1"/>
          </p:cNvSpPr>
          <p:nvPr>
            <p:ph type="dt" sz="half" idx="10"/>
          </p:nvPr>
        </p:nvSpPr>
        <p:spPr/>
        <p:txBody>
          <a:bodyPr rtlCol="0"/>
          <a:lstStyle/>
          <a:p>
            <a:pPr rtl="0"/>
            <a:r>
              <a:rPr lang="sk-SK" noProof="0" dirty="0"/>
              <a:t>10.9.2019</a:t>
            </a:r>
          </a:p>
        </p:txBody>
      </p:sp>
      <p:sp>
        <p:nvSpPr>
          <p:cNvPr id="6" name="Zástupný symbol päty 5"/>
          <p:cNvSpPr>
            <a:spLocks noGrp="1"/>
          </p:cNvSpPr>
          <p:nvPr>
            <p:ph type="ftr" sz="quarter" idx="11"/>
          </p:nvPr>
        </p:nvSpPr>
        <p:spPr/>
        <p:txBody>
          <a:bodyPr rtlCol="0"/>
          <a:lstStyle/>
          <a:p>
            <a:pPr rtl="0"/>
            <a:endParaRPr lang="sk-SK" noProof="0" dirty="0"/>
          </a:p>
        </p:txBody>
      </p:sp>
      <p:sp>
        <p:nvSpPr>
          <p:cNvPr id="10" name="Voľný tvar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Zástupné číslo snímky 5"/>
          <p:cNvSpPr>
            <a:spLocks noGrp="1"/>
          </p:cNvSpPr>
          <p:nvPr>
            <p:ph type="sldNum" sz="quarter" idx="12"/>
          </p:nvPr>
        </p:nvSpPr>
        <p:spPr>
          <a:xfrm>
            <a:off x="531812" y="787782"/>
            <a:ext cx="779767" cy="365125"/>
          </a:xfrm>
        </p:spPr>
        <p:txBody>
          <a:bodyPr rtlCol="0"/>
          <a:lstStyle/>
          <a:p>
            <a:pPr rtl="0"/>
            <a:fld id="{D57F1E4F-1CFF-5643-939E-217C01CDF565}" type="slidenum">
              <a:rPr lang="sk-SK" noProof="0" smtClean="0"/>
              <a:pPr/>
              <a:t>‹#›</a:t>
            </a:fld>
            <a:endParaRPr lang="sk-SK" noProof="0" dirty="0"/>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Nadpis 9"/>
          <p:cNvSpPr>
            <a:spLocks noGrp="1"/>
          </p:cNvSpPr>
          <p:nvPr>
            <p:ph type="title"/>
          </p:nvPr>
        </p:nvSpPr>
        <p:spPr/>
        <p:txBody>
          <a:bodyPr rtlCol="0"/>
          <a:lstStyle/>
          <a:p>
            <a:pPr rtl="0"/>
            <a:r>
              <a:rPr lang="sk-SK" noProof="0" smtClean="0"/>
              <a:t>Upravte štýly predlohy textu</a:t>
            </a:r>
            <a:endParaRPr lang="sk-SK" noProof="0" dirty="0"/>
          </a:p>
        </p:txBody>
      </p:sp>
      <p:sp>
        <p:nvSpPr>
          <p:cNvPr id="3" name="Zástupný symbol textu 2"/>
          <p:cNvSpPr>
            <a:spLocks noGrp="1"/>
          </p:cNvSpPr>
          <p:nvPr>
            <p:ph type="body" idx="1"/>
          </p:nvPr>
        </p:nvSpPr>
        <p:spPr>
          <a:xfrm>
            <a:off x="2939373" y="1972703"/>
            <a:ext cx="3992732"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k-SK" noProof="0" smtClean="0"/>
              <a:t>Upraviť štýly predlohy textu</a:t>
            </a:r>
          </a:p>
        </p:txBody>
      </p:sp>
      <p:sp>
        <p:nvSpPr>
          <p:cNvPr id="4" name="Zástupný obsah 3"/>
          <p:cNvSpPr>
            <a:spLocks noGrp="1"/>
          </p:cNvSpPr>
          <p:nvPr>
            <p:ph sz="half" idx="2"/>
          </p:nvPr>
        </p:nvSpPr>
        <p:spPr>
          <a:xfrm>
            <a:off x="2589212" y="2548966"/>
            <a:ext cx="4342893" cy="3354060"/>
          </a:xfrm>
        </p:spPr>
        <p:txBody>
          <a:bodyPr rtlCol="0">
            <a:normAutofit/>
          </a:bodyPr>
          <a:lstStyle/>
          <a:p>
            <a:pPr lvl="0" rtl="0"/>
            <a:r>
              <a:rPr lang="sk-SK" noProof="0" smtClean="0"/>
              <a:t>Upraviť štýly predlohy textu</a:t>
            </a:r>
          </a:p>
          <a:p>
            <a:pPr lvl="1" rtl="0"/>
            <a:r>
              <a:rPr lang="sk-SK" noProof="0" smtClean="0"/>
              <a:t>Druhá úroveň</a:t>
            </a:r>
          </a:p>
          <a:p>
            <a:pPr lvl="2" rtl="0"/>
            <a:r>
              <a:rPr lang="sk-SK" noProof="0" smtClean="0"/>
              <a:t>Tretia úroveň</a:t>
            </a:r>
          </a:p>
          <a:p>
            <a:pPr lvl="3" rtl="0"/>
            <a:r>
              <a:rPr lang="sk-SK" noProof="0" smtClean="0"/>
              <a:t>Štvrtá úroveň</a:t>
            </a:r>
          </a:p>
          <a:p>
            <a:pPr lvl="4" rtl="0"/>
            <a:r>
              <a:rPr lang="sk-SK" noProof="0" smtClean="0"/>
              <a:t>Piata úroveň</a:t>
            </a:r>
            <a:endParaRPr lang="sk-SK" noProof="0" dirty="0"/>
          </a:p>
        </p:txBody>
      </p:sp>
      <p:sp>
        <p:nvSpPr>
          <p:cNvPr id="5" name="Zástupný symbol textu 4"/>
          <p:cNvSpPr>
            <a:spLocks noGrp="1"/>
          </p:cNvSpPr>
          <p:nvPr>
            <p:ph type="body" sz="quarter" idx="3"/>
          </p:nvPr>
        </p:nvSpPr>
        <p:spPr>
          <a:xfrm>
            <a:off x="7506629" y="1969475"/>
            <a:ext cx="3999001"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k-SK" noProof="0" smtClean="0"/>
              <a:t>Upraviť štýly predlohy textu</a:t>
            </a:r>
          </a:p>
        </p:txBody>
      </p:sp>
      <p:sp>
        <p:nvSpPr>
          <p:cNvPr id="6" name="Zástupný objekt obsahu 5"/>
          <p:cNvSpPr>
            <a:spLocks noGrp="1"/>
          </p:cNvSpPr>
          <p:nvPr>
            <p:ph sz="quarter" idx="4"/>
          </p:nvPr>
        </p:nvSpPr>
        <p:spPr>
          <a:xfrm>
            <a:off x="7166957" y="2545738"/>
            <a:ext cx="4338674" cy="3354060"/>
          </a:xfrm>
        </p:spPr>
        <p:txBody>
          <a:bodyPr rtlCol="0">
            <a:normAutofit/>
          </a:bodyPr>
          <a:lstStyle/>
          <a:p>
            <a:pPr lvl="0" rtl="0"/>
            <a:r>
              <a:rPr lang="sk-SK" noProof="0" smtClean="0"/>
              <a:t>Upraviť štýly predlohy textu</a:t>
            </a:r>
          </a:p>
          <a:p>
            <a:pPr lvl="1" rtl="0"/>
            <a:r>
              <a:rPr lang="sk-SK" noProof="0" smtClean="0"/>
              <a:t>Druhá úroveň</a:t>
            </a:r>
          </a:p>
          <a:p>
            <a:pPr lvl="2" rtl="0"/>
            <a:r>
              <a:rPr lang="sk-SK" noProof="0" smtClean="0"/>
              <a:t>Tretia úroveň</a:t>
            </a:r>
          </a:p>
          <a:p>
            <a:pPr lvl="3" rtl="0"/>
            <a:r>
              <a:rPr lang="sk-SK" noProof="0" smtClean="0"/>
              <a:t>Štvrtá úroveň</a:t>
            </a:r>
          </a:p>
          <a:p>
            <a:pPr lvl="4" rtl="0"/>
            <a:r>
              <a:rPr lang="sk-SK" noProof="0" smtClean="0"/>
              <a:t>Piata úroveň</a:t>
            </a:r>
            <a:endParaRPr lang="sk-SK" noProof="0" dirty="0"/>
          </a:p>
        </p:txBody>
      </p:sp>
      <p:sp>
        <p:nvSpPr>
          <p:cNvPr id="7" name="Zástupný symbol dátumu 6"/>
          <p:cNvSpPr>
            <a:spLocks noGrp="1"/>
          </p:cNvSpPr>
          <p:nvPr>
            <p:ph type="dt" sz="half" idx="10"/>
          </p:nvPr>
        </p:nvSpPr>
        <p:spPr/>
        <p:txBody>
          <a:bodyPr rtlCol="0"/>
          <a:lstStyle/>
          <a:p>
            <a:pPr rtl="0"/>
            <a:r>
              <a:rPr lang="sk-SK" noProof="0" dirty="0"/>
              <a:t>10.9.2019</a:t>
            </a:r>
          </a:p>
        </p:txBody>
      </p:sp>
      <p:sp>
        <p:nvSpPr>
          <p:cNvPr id="8" name="Zástupný symbol päty 7"/>
          <p:cNvSpPr>
            <a:spLocks noGrp="1"/>
          </p:cNvSpPr>
          <p:nvPr>
            <p:ph type="ftr" sz="quarter" idx="11"/>
          </p:nvPr>
        </p:nvSpPr>
        <p:spPr/>
        <p:txBody>
          <a:bodyPr rtlCol="0"/>
          <a:lstStyle/>
          <a:p>
            <a:pPr rtl="0"/>
            <a:endParaRPr lang="sk-SK" noProof="0" dirty="0"/>
          </a:p>
        </p:txBody>
      </p:sp>
      <p:sp>
        <p:nvSpPr>
          <p:cNvPr id="12" name="Voľný tvar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Zástupné číslo snímky 5"/>
          <p:cNvSpPr>
            <a:spLocks noGrp="1"/>
          </p:cNvSpPr>
          <p:nvPr>
            <p:ph type="sldNum" sz="quarter" idx="12"/>
          </p:nvPr>
        </p:nvSpPr>
        <p:spPr>
          <a:xfrm>
            <a:off x="531812" y="787782"/>
            <a:ext cx="779767" cy="365125"/>
          </a:xfrm>
        </p:spPr>
        <p:txBody>
          <a:bodyPr rtlCol="0"/>
          <a:lstStyle/>
          <a:p>
            <a:pPr rtl="0"/>
            <a:fld id="{D57F1E4F-1CFF-5643-939E-217C01CDF565}" type="slidenum">
              <a:rPr lang="sk-SK" noProof="0" smtClean="0"/>
              <a:pPr/>
              <a:t>‹#›</a:t>
            </a:fld>
            <a:endParaRPr lang="sk-SK" noProof="0" dirty="0"/>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Iba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sk-SK" noProof="0" smtClean="0"/>
              <a:t>Upravte štýly predlohy textu</a:t>
            </a:r>
            <a:endParaRPr lang="sk-SK" noProof="0" dirty="0"/>
          </a:p>
        </p:txBody>
      </p:sp>
      <p:sp>
        <p:nvSpPr>
          <p:cNvPr id="3" name="Zástupný symbol dátumu 2"/>
          <p:cNvSpPr>
            <a:spLocks noGrp="1"/>
          </p:cNvSpPr>
          <p:nvPr>
            <p:ph type="dt" sz="half" idx="10"/>
          </p:nvPr>
        </p:nvSpPr>
        <p:spPr/>
        <p:txBody>
          <a:bodyPr rtlCol="0"/>
          <a:lstStyle/>
          <a:p>
            <a:pPr rtl="0"/>
            <a:r>
              <a:rPr lang="sk-SK" noProof="0" dirty="0"/>
              <a:t>10.9.2019</a:t>
            </a:r>
          </a:p>
        </p:txBody>
      </p:sp>
      <p:sp>
        <p:nvSpPr>
          <p:cNvPr id="4" name="Zástupný symbol päty 3"/>
          <p:cNvSpPr>
            <a:spLocks noGrp="1"/>
          </p:cNvSpPr>
          <p:nvPr>
            <p:ph type="ftr" sz="quarter" idx="11"/>
          </p:nvPr>
        </p:nvSpPr>
        <p:spPr/>
        <p:txBody>
          <a:bodyPr rtlCol="0"/>
          <a:lstStyle/>
          <a:p>
            <a:pPr rtl="0"/>
            <a:endParaRPr lang="sk-SK" noProof="0" dirty="0"/>
          </a:p>
        </p:txBody>
      </p:sp>
      <p:sp>
        <p:nvSpPr>
          <p:cNvPr id="7" name="Voľný tvar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Zástupné číslo snímky 4"/>
          <p:cNvSpPr>
            <a:spLocks noGrp="1"/>
          </p:cNvSpPr>
          <p:nvPr>
            <p:ph type="sldNum" sz="quarter" idx="12"/>
          </p:nvPr>
        </p:nvSpPr>
        <p:spPr/>
        <p:txBody>
          <a:bodyPr rtlCol="0"/>
          <a:lstStyle/>
          <a:p>
            <a:pPr rtl="0"/>
            <a:fld id="{D57F1E4F-1CFF-5643-939E-217C01CDF565}" type="slidenum">
              <a:rPr lang="sk-SK" noProof="0" smtClean="0"/>
              <a:pPr/>
              <a:t>‹#›</a:t>
            </a:fld>
            <a:endParaRPr lang="sk-SK" noProof="0"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e">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rtlCol="0"/>
          <a:lstStyle/>
          <a:p>
            <a:pPr rtl="0"/>
            <a:r>
              <a:rPr lang="sk-SK" noProof="0" dirty="0"/>
              <a:t>10.9.2019</a:t>
            </a:r>
          </a:p>
        </p:txBody>
      </p:sp>
      <p:sp>
        <p:nvSpPr>
          <p:cNvPr id="3" name="Zástupný symbol päty 2"/>
          <p:cNvSpPr>
            <a:spLocks noGrp="1"/>
          </p:cNvSpPr>
          <p:nvPr>
            <p:ph type="ftr" sz="quarter" idx="11"/>
          </p:nvPr>
        </p:nvSpPr>
        <p:spPr/>
        <p:txBody>
          <a:bodyPr rtlCol="0"/>
          <a:lstStyle/>
          <a:p>
            <a:pPr rtl="0"/>
            <a:endParaRPr lang="sk-SK" noProof="0" dirty="0"/>
          </a:p>
        </p:txBody>
      </p:sp>
      <p:sp>
        <p:nvSpPr>
          <p:cNvPr id="6" name="Voľný tvar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Zástupné číslo snímky 3"/>
          <p:cNvSpPr>
            <a:spLocks noGrp="1"/>
          </p:cNvSpPr>
          <p:nvPr>
            <p:ph type="sldNum" sz="quarter" idx="12"/>
          </p:nvPr>
        </p:nvSpPr>
        <p:spPr/>
        <p:txBody>
          <a:bodyPr rtlCol="0"/>
          <a:lstStyle/>
          <a:p>
            <a:pPr rtl="0"/>
            <a:fld id="{D57F1E4F-1CFF-5643-939E-217C01CDF565}" type="slidenum">
              <a:rPr lang="sk-SK" noProof="0" smtClean="0"/>
              <a:pPr/>
              <a:t>‹#›</a:t>
            </a:fld>
            <a:endParaRPr lang="sk-SK" noProof="0" dirty="0"/>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2589212" y="446088"/>
            <a:ext cx="3505199" cy="976312"/>
          </a:xfrm>
        </p:spPr>
        <p:txBody>
          <a:bodyPr rtlCol="0" anchor="b"/>
          <a:lstStyle>
            <a:lvl1pPr algn="l">
              <a:defRPr sz="2000" b="0"/>
            </a:lvl1pPr>
          </a:lstStyle>
          <a:p>
            <a:pPr rtl="0"/>
            <a:r>
              <a:rPr lang="sk-SK" noProof="0" smtClean="0"/>
              <a:t>Upravte štýly predlohy textu</a:t>
            </a:r>
            <a:endParaRPr lang="sk-SK" noProof="0" dirty="0"/>
          </a:p>
        </p:txBody>
      </p:sp>
      <p:sp>
        <p:nvSpPr>
          <p:cNvPr id="3" name="Zástupný obsah 2"/>
          <p:cNvSpPr>
            <a:spLocks noGrp="1"/>
          </p:cNvSpPr>
          <p:nvPr>
            <p:ph idx="1"/>
          </p:nvPr>
        </p:nvSpPr>
        <p:spPr>
          <a:xfrm>
            <a:off x="6323012" y="446088"/>
            <a:ext cx="5181600" cy="5414963"/>
          </a:xfrm>
        </p:spPr>
        <p:txBody>
          <a:bodyPr rtlCol="0" anchor="ctr">
            <a:normAutofit/>
          </a:bodyPr>
          <a:lstStyle/>
          <a:p>
            <a:pPr lvl="0" rtl="0"/>
            <a:r>
              <a:rPr lang="sk-SK" noProof="0" smtClean="0"/>
              <a:t>Upraviť štýly predlohy textu</a:t>
            </a:r>
          </a:p>
          <a:p>
            <a:pPr lvl="1" rtl="0"/>
            <a:r>
              <a:rPr lang="sk-SK" noProof="0" smtClean="0"/>
              <a:t>Druhá úroveň</a:t>
            </a:r>
          </a:p>
          <a:p>
            <a:pPr lvl="2" rtl="0"/>
            <a:r>
              <a:rPr lang="sk-SK" noProof="0" smtClean="0"/>
              <a:t>Tretia úroveň</a:t>
            </a:r>
          </a:p>
          <a:p>
            <a:pPr lvl="3" rtl="0"/>
            <a:r>
              <a:rPr lang="sk-SK" noProof="0" smtClean="0"/>
              <a:t>Štvrtá úroveň</a:t>
            </a:r>
          </a:p>
          <a:p>
            <a:pPr lvl="4" rtl="0"/>
            <a:r>
              <a:rPr lang="sk-SK" noProof="0" smtClean="0"/>
              <a:t>Piata úroveň</a:t>
            </a:r>
            <a:endParaRPr lang="sk-SK" noProof="0" dirty="0"/>
          </a:p>
        </p:txBody>
      </p:sp>
      <p:sp>
        <p:nvSpPr>
          <p:cNvPr id="4" name="Zástupný symbol textu 3"/>
          <p:cNvSpPr>
            <a:spLocks noGrp="1"/>
          </p:cNvSpPr>
          <p:nvPr>
            <p:ph type="body" sz="half" idx="2"/>
          </p:nvPr>
        </p:nvSpPr>
        <p:spPr>
          <a:xfrm>
            <a:off x="2589212" y="1598613"/>
            <a:ext cx="3505199" cy="4262436"/>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k-SK" noProof="0" smtClean="0"/>
              <a:t>Upraviť štýly predlohy textu</a:t>
            </a:r>
          </a:p>
        </p:txBody>
      </p:sp>
      <p:sp>
        <p:nvSpPr>
          <p:cNvPr id="5" name="Zástupný symbol dátumu 4"/>
          <p:cNvSpPr>
            <a:spLocks noGrp="1"/>
          </p:cNvSpPr>
          <p:nvPr>
            <p:ph type="dt" sz="half" idx="10"/>
          </p:nvPr>
        </p:nvSpPr>
        <p:spPr/>
        <p:txBody>
          <a:bodyPr rtlCol="0"/>
          <a:lstStyle/>
          <a:p>
            <a:pPr rtl="0"/>
            <a:r>
              <a:rPr lang="sk-SK" noProof="0" dirty="0"/>
              <a:t>10.9.2019</a:t>
            </a:r>
          </a:p>
        </p:txBody>
      </p:sp>
      <p:sp>
        <p:nvSpPr>
          <p:cNvPr id="6" name="Zástupný symbol päty 5"/>
          <p:cNvSpPr>
            <a:spLocks noGrp="1"/>
          </p:cNvSpPr>
          <p:nvPr>
            <p:ph type="ftr" sz="quarter" idx="11"/>
          </p:nvPr>
        </p:nvSpPr>
        <p:spPr/>
        <p:txBody>
          <a:bodyPr rtlCol="0"/>
          <a:lstStyle/>
          <a:p>
            <a:pPr rtl="0"/>
            <a:endParaRPr lang="sk-SK" noProof="0" dirty="0"/>
          </a:p>
        </p:txBody>
      </p:sp>
      <p:sp>
        <p:nvSpPr>
          <p:cNvPr id="9" name="Voľný tvar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Zástupné číslo snímky 6"/>
          <p:cNvSpPr>
            <a:spLocks noGrp="1"/>
          </p:cNvSpPr>
          <p:nvPr>
            <p:ph type="sldNum" sz="quarter" idx="12"/>
          </p:nvPr>
        </p:nvSpPr>
        <p:spPr/>
        <p:txBody>
          <a:bodyPr rtlCol="0"/>
          <a:lstStyle/>
          <a:p>
            <a:pPr rtl="0"/>
            <a:fld id="{D57F1E4F-1CFF-5643-939E-217C01CDF565}" type="slidenum">
              <a:rPr lang="sk-SK" noProof="0" smtClean="0"/>
              <a:pPr/>
              <a:t>‹#›</a:t>
            </a:fld>
            <a:endParaRPr lang="sk-SK" noProof="0" dirty="0"/>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2589213" y="4800600"/>
            <a:ext cx="8915400" cy="566738"/>
          </a:xfrm>
        </p:spPr>
        <p:txBody>
          <a:bodyPr rtlCol="0" anchor="b">
            <a:normAutofit/>
          </a:bodyPr>
          <a:lstStyle>
            <a:lvl1pPr algn="l">
              <a:defRPr sz="2400" b="0"/>
            </a:lvl1pPr>
          </a:lstStyle>
          <a:p>
            <a:pPr rtl="0"/>
            <a:r>
              <a:rPr lang="sk-SK" noProof="0" smtClean="0"/>
              <a:t>Upravte štýly predlohy textu</a:t>
            </a:r>
            <a:endParaRPr lang="sk-SK" noProof="0" dirty="0"/>
          </a:p>
        </p:txBody>
      </p:sp>
      <p:sp>
        <p:nvSpPr>
          <p:cNvPr id="3" name="Zástupný obrázok 2"/>
          <p:cNvSpPr>
            <a:spLocks noGrp="1" noChangeAspect="1"/>
          </p:cNvSpPr>
          <p:nvPr>
            <p:ph type="pic" idx="1"/>
          </p:nvPr>
        </p:nvSpPr>
        <p:spPr>
          <a:xfrm>
            <a:off x="2589212" y="634965"/>
            <a:ext cx="8915400" cy="3854970"/>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sk-SK" noProof="0" smtClean="0"/>
              <a:t>Ak chcete pridať obrázok, kliknite na ikonu</a:t>
            </a:r>
            <a:endParaRPr lang="sk-SK" noProof="0" dirty="0"/>
          </a:p>
        </p:txBody>
      </p:sp>
      <p:sp>
        <p:nvSpPr>
          <p:cNvPr id="4" name="Zástupný objekt textu 3"/>
          <p:cNvSpPr>
            <a:spLocks noGrp="1"/>
          </p:cNvSpPr>
          <p:nvPr>
            <p:ph type="body" sz="half" idx="2"/>
          </p:nvPr>
        </p:nvSpPr>
        <p:spPr>
          <a:xfrm>
            <a:off x="2589213" y="5367338"/>
            <a:ext cx="8915400"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k-SK" noProof="0" smtClean="0"/>
              <a:t>Upraviť štýly predlohy textu</a:t>
            </a:r>
          </a:p>
        </p:txBody>
      </p:sp>
      <p:sp>
        <p:nvSpPr>
          <p:cNvPr id="5" name="Zástupný symbol dátumu 4"/>
          <p:cNvSpPr>
            <a:spLocks noGrp="1"/>
          </p:cNvSpPr>
          <p:nvPr>
            <p:ph type="dt" sz="half" idx="10"/>
          </p:nvPr>
        </p:nvSpPr>
        <p:spPr/>
        <p:txBody>
          <a:bodyPr rtlCol="0"/>
          <a:lstStyle/>
          <a:p>
            <a:pPr rtl="0"/>
            <a:r>
              <a:rPr lang="sk-SK" noProof="0" dirty="0"/>
              <a:t>10.9.2019</a:t>
            </a:r>
          </a:p>
        </p:txBody>
      </p:sp>
      <p:sp>
        <p:nvSpPr>
          <p:cNvPr id="6" name="Zástupný symbol päty 5"/>
          <p:cNvSpPr>
            <a:spLocks noGrp="1"/>
          </p:cNvSpPr>
          <p:nvPr>
            <p:ph type="ftr" sz="quarter" idx="11"/>
          </p:nvPr>
        </p:nvSpPr>
        <p:spPr/>
        <p:txBody>
          <a:bodyPr rtlCol="0"/>
          <a:lstStyle/>
          <a:p>
            <a:pPr rtl="0"/>
            <a:endParaRPr lang="sk-SK" noProof="0" dirty="0"/>
          </a:p>
        </p:txBody>
      </p:sp>
      <p:sp>
        <p:nvSpPr>
          <p:cNvPr id="9" name="Voľný tvar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Zástupné číslo snímky 6"/>
          <p:cNvSpPr>
            <a:spLocks noGrp="1"/>
          </p:cNvSpPr>
          <p:nvPr>
            <p:ph type="sldNum" sz="quarter" idx="12"/>
          </p:nvPr>
        </p:nvSpPr>
        <p:spPr>
          <a:xfrm>
            <a:off x="531812" y="4983087"/>
            <a:ext cx="779767" cy="365125"/>
          </a:xfrm>
        </p:spPr>
        <p:txBody>
          <a:bodyPr rtlCol="0"/>
          <a:lstStyle/>
          <a:p>
            <a:pPr rtl="0"/>
            <a:fld id="{D57F1E4F-1CFF-5643-939E-217C01CDF565}" type="slidenum">
              <a:rPr lang="sk-SK" noProof="0" smtClean="0"/>
              <a:pPr/>
              <a:t>‹#›</a:t>
            </a:fld>
            <a:endParaRPr lang="sk-SK" noProof="0" dirty="0"/>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Skupina 22"/>
          <p:cNvGrpSpPr/>
          <p:nvPr/>
        </p:nvGrpSpPr>
        <p:grpSpPr>
          <a:xfrm>
            <a:off x="1" y="228600"/>
            <a:ext cx="2851516" cy="6638628"/>
            <a:chOff x="2487613" y="285750"/>
            <a:chExt cx="2428875" cy="5654676"/>
          </a:xfrm>
        </p:grpSpPr>
        <p:sp>
          <p:nvSpPr>
            <p:cNvPr id="24" name="Voľný tvar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Voľný tvar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Voľný tvar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Voľný tvar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Voľný tvar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Voľný tvar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Voľný tvar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Voľný tvar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Voľný tvar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Voľný tvar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Voľný tvar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Voľný tvar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Skupina 9"/>
          <p:cNvGrpSpPr/>
          <p:nvPr/>
        </p:nvGrpSpPr>
        <p:grpSpPr>
          <a:xfrm>
            <a:off x="27221" y="-786"/>
            <a:ext cx="2356674" cy="6854039"/>
            <a:chOff x="6627813" y="194833"/>
            <a:chExt cx="1952625" cy="5678918"/>
          </a:xfrm>
        </p:grpSpPr>
        <p:sp>
          <p:nvSpPr>
            <p:cNvPr id="11" name="Voľný tvar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Voľný tvar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Voľný tvar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Voľný tvar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Voľný tvar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Voľný tvar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Voľný tvar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Voľný tvar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Voľný tvar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Voľný tvar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Voľný tvar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Voľný tvar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Obdĺžnik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Zástupný nadpis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pPr rtl="0"/>
            <a:r>
              <a:rPr lang="sk-SK" noProof="0" dirty="0"/>
              <a:t>Kliknite sem a upravte štýl predlohy nadpisov</a:t>
            </a:r>
          </a:p>
        </p:txBody>
      </p:sp>
      <p:sp>
        <p:nvSpPr>
          <p:cNvPr id="3" name="Zástupný objekt textu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rtl="0"/>
            <a:r>
              <a:rPr lang="sk-SK" noProof="0" dirty="0"/>
              <a:t>Kliknutím upravíte štýly predlohy textu</a:t>
            </a:r>
          </a:p>
          <a:p>
            <a:pPr lvl="1" rtl="0"/>
            <a:r>
              <a:rPr lang="sk-SK" noProof="0" dirty="0"/>
              <a:t>Druhá úroveň</a:t>
            </a:r>
          </a:p>
          <a:p>
            <a:pPr lvl="2" rtl="0"/>
            <a:r>
              <a:rPr lang="sk-SK" noProof="0" dirty="0"/>
              <a:t>Tretia úroveň</a:t>
            </a:r>
          </a:p>
          <a:p>
            <a:pPr lvl="3" rtl="0"/>
            <a:r>
              <a:rPr lang="sk-SK" noProof="0" dirty="0"/>
              <a:t>Štvrtá úroveň</a:t>
            </a:r>
          </a:p>
          <a:p>
            <a:pPr lvl="4" rtl="0"/>
            <a:r>
              <a:rPr lang="sk-SK" noProof="0" dirty="0"/>
              <a:t>Piata úroveň</a:t>
            </a:r>
          </a:p>
        </p:txBody>
      </p:sp>
      <p:sp>
        <p:nvSpPr>
          <p:cNvPr id="4" name="Zástupný symbol dátumu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rtl="0"/>
            <a:r>
              <a:rPr lang="sk-SK" noProof="0" dirty="0"/>
              <a:t>10.9.2019</a:t>
            </a:r>
          </a:p>
        </p:txBody>
      </p:sp>
      <p:sp>
        <p:nvSpPr>
          <p:cNvPr id="5" name="Zástupný symbol päty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sk-SK" noProof="0" dirty="0"/>
          </a:p>
        </p:txBody>
      </p:sp>
      <p:sp>
        <p:nvSpPr>
          <p:cNvPr id="6" name="Zástupné číslo snímky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rtl="0"/>
            <a:fld id="{D57F1E4F-1CFF-5643-939E-217C01CDF565}" type="slidenum">
              <a:rPr lang="sk-SK" noProof="0" smtClean="0"/>
              <a:pPr/>
              <a:t>‹#›</a:t>
            </a:fld>
            <a:endParaRPr lang="sk-SK" noProof="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ransition spd="slow">
    <p:fade/>
  </p:transition>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63" name="Obdĺžnik 62">
            <a:extLst>
              <a:ext uri="{FF2B5EF4-FFF2-40B4-BE49-F238E27FC236}">
                <a16:creationId xmlns:a16="http://schemas.microsoft.com/office/drawing/2014/main" id="{FA94DED7-0A28-4AD9-8747-E9411322501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sk-SK" dirty="0"/>
          </a:p>
        </p:txBody>
      </p:sp>
      <p:sp useBgFill="1">
        <p:nvSpPr>
          <p:cNvPr id="65" name="Obdĺžnik 64">
            <a:extLst>
              <a:ext uri="{FF2B5EF4-FFF2-40B4-BE49-F238E27FC236}">
                <a16:creationId xmlns:a16="http://schemas.microsoft.com/office/drawing/2014/main" id="{6F175609-91A3-416E-BC3D-7548FDE029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sk-SK" dirty="0"/>
          </a:p>
        </p:txBody>
      </p:sp>
      <p:pic>
        <p:nvPicPr>
          <p:cNvPr id="5" name="Obrázok 4"/>
          <p:cNvPicPr>
            <a:picLocks noChangeAspect="1"/>
          </p:cNvPicPr>
          <p:nvPr/>
        </p:nvPicPr>
        <p:blipFill rotWithShape="1">
          <a:blip r:embed="rId3">
            <a:extLst>
              <a:ext uri="{28A0092B-C50C-407E-A947-70E740481C1C}">
                <a14:useLocalDpi xmlns:a14="http://schemas.microsoft.com/office/drawing/2010/main" val="0"/>
              </a:ext>
            </a:extLst>
          </a:blip>
          <a:srcRect r="7587"/>
          <a:stretch/>
        </p:blipFill>
        <p:spPr>
          <a:xfrm>
            <a:off x="2790009" y="0"/>
            <a:ext cx="9506494" cy="6858000"/>
          </a:xfrm>
          <a:prstGeom prst="rect">
            <a:avLst/>
          </a:prstGeom>
        </p:spPr>
      </p:pic>
      <p:sp>
        <p:nvSpPr>
          <p:cNvPr id="67" name="Obdĺžnik 66">
            <a:extLst>
              <a:ext uri="{FF2B5EF4-FFF2-40B4-BE49-F238E27FC236}">
                <a16:creationId xmlns:a16="http://schemas.microsoft.com/office/drawing/2014/main" id="{9A3B0D54-9DF0-4FF8-A0AA-B4234DF358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Nadpis 1">
            <a:extLst>
              <a:ext uri="{FF2B5EF4-FFF2-40B4-BE49-F238E27FC236}">
                <a16:creationId xmlns:a16="http://schemas.microsoft.com/office/drawing/2014/main" id="{595E423F-7192-4CEF-A3DE-67A5D88963FC}"/>
              </a:ext>
            </a:extLst>
          </p:cNvPr>
          <p:cNvSpPr>
            <a:spLocks noGrp="1"/>
          </p:cNvSpPr>
          <p:nvPr>
            <p:ph type="ctrTitle"/>
          </p:nvPr>
        </p:nvSpPr>
        <p:spPr>
          <a:xfrm>
            <a:off x="230364" y="950243"/>
            <a:ext cx="4298093" cy="3114818"/>
          </a:xfrm>
        </p:spPr>
        <p:txBody>
          <a:bodyPr rtlCol="0">
            <a:normAutofit/>
          </a:bodyPr>
          <a:lstStyle/>
          <a:p>
            <a:r>
              <a:rPr lang="sk-SK" sz="4000" dirty="0" err="1" smtClean="0">
                <a:solidFill>
                  <a:srgbClr val="FEFFFF"/>
                </a:solidFill>
              </a:rPr>
              <a:t>Discussion</a:t>
            </a:r>
            <a:r>
              <a:rPr lang="sk-SK" sz="4000" dirty="0" smtClean="0">
                <a:solidFill>
                  <a:srgbClr val="FEFFFF"/>
                </a:solidFill>
              </a:rPr>
              <a:t> </a:t>
            </a:r>
            <a:r>
              <a:rPr lang="sk-SK" sz="4000" dirty="0" err="1" smtClean="0">
                <a:solidFill>
                  <a:srgbClr val="FEFFFF"/>
                </a:solidFill>
              </a:rPr>
              <a:t>with</a:t>
            </a:r>
            <a:r>
              <a:rPr lang="sk-SK" sz="4000" dirty="0">
                <a:solidFill>
                  <a:srgbClr val="FEFFFF"/>
                </a:solidFill>
              </a:rPr>
              <a:t> </a:t>
            </a:r>
            <a:r>
              <a:rPr lang="sk-SK" sz="4000" dirty="0" smtClean="0">
                <a:solidFill>
                  <a:srgbClr val="FEFFFF"/>
                </a:solidFill>
              </a:rPr>
              <a:t/>
            </a:r>
            <a:br>
              <a:rPr lang="sk-SK" sz="4000" dirty="0" smtClean="0">
                <a:solidFill>
                  <a:srgbClr val="FEFFFF"/>
                </a:solidFill>
              </a:rPr>
            </a:br>
            <a:r>
              <a:rPr lang="sk-SK" sz="4000" b="1" dirty="0" smtClean="0">
                <a:solidFill>
                  <a:srgbClr val="FEFFFF"/>
                </a:solidFill>
              </a:rPr>
              <a:t>Ing. </a:t>
            </a:r>
            <a:r>
              <a:rPr lang="sk-SK" sz="4000" b="1" dirty="0" err="1" smtClean="0">
                <a:solidFill>
                  <a:srgbClr val="FEFFFF"/>
                </a:solidFill>
              </a:rPr>
              <a:t>Edit</a:t>
            </a:r>
            <a:r>
              <a:rPr lang="sk-SK" sz="4000" b="1" dirty="0" smtClean="0">
                <a:solidFill>
                  <a:srgbClr val="FEFFFF"/>
                </a:solidFill>
              </a:rPr>
              <a:t> </a:t>
            </a:r>
            <a:r>
              <a:rPr lang="sk-SK" sz="4000" b="1" dirty="0" err="1" smtClean="0">
                <a:solidFill>
                  <a:srgbClr val="FEFFFF"/>
                </a:solidFill>
              </a:rPr>
              <a:t>Bauer</a:t>
            </a:r>
            <a:r>
              <a:rPr lang="sk-SK" sz="4000" b="1" dirty="0" smtClean="0">
                <a:solidFill>
                  <a:srgbClr val="FEFFFF"/>
                </a:solidFill>
              </a:rPr>
              <a:t>, CSc.</a:t>
            </a:r>
            <a:endParaRPr lang="sk-SK" sz="4000" b="1" dirty="0">
              <a:solidFill>
                <a:srgbClr val="FEFFFF"/>
              </a:solidFill>
            </a:endParaRPr>
          </a:p>
        </p:txBody>
      </p:sp>
      <p:sp>
        <p:nvSpPr>
          <p:cNvPr id="69" name="Voľný tvar 5">
            <a:extLst>
              <a:ext uri="{FF2B5EF4-FFF2-40B4-BE49-F238E27FC236}">
                <a16:creationId xmlns:a16="http://schemas.microsoft.com/office/drawing/2014/main" id="{64D236DE-BD07-488F-B236-DDEEFFF720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sk-SK" dirty="0"/>
          </a:p>
        </p:txBody>
      </p:sp>
      <p:sp>
        <p:nvSpPr>
          <p:cNvPr id="3" name="Podnadpis 2">
            <a:extLst>
              <a:ext uri="{FF2B5EF4-FFF2-40B4-BE49-F238E27FC236}">
                <a16:creationId xmlns:a16="http://schemas.microsoft.com/office/drawing/2014/main" id="{18F4C5B9-7CE7-4198-A777-E8552CCFF3A6}"/>
              </a:ext>
            </a:extLst>
          </p:cNvPr>
          <p:cNvSpPr>
            <a:spLocks noGrp="1"/>
          </p:cNvSpPr>
          <p:nvPr>
            <p:ph type="subTitle" idx="1"/>
          </p:nvPr>
        </p:nvSpPr>
        <p:spPr>
          <a:xfrm>
            <a:off x="540279" y="5189400"/>
            <a:ext cx="3778870" cy="544260"/>
          </a:xfrm>
        </p:spPr>
        <p:txBody>
          <a:bodyPr rtlCol="0" anchor="ctr">
            <a:normAutofit fontScale="77500" lnSpcReduction="20000"/>
          </a:bodyPr>
          <a:lstStyle/>
          <a:p>
            <a:pPr algn="ctr" rtl="0"/>
            <a:r>
              <a:rPr lang="sk-SK" sz="1600" dirty="0" err="1" smtClean="0">
                <a:solidFill>
                  <a:srgbClr val="FEFFFF"/>
                </a:solidFill>
              </a:rPr>
              <a:t>Szolgay</a:t>
            </a:r>
            <a:r>
              <a:rPr lang="sk-SK" sz="1600" dirty="0" smtClean="0">
                <a:solidFill>
                  <a:srgbClr val="FEFFFF"/>
                </a:solidFill>
              </a:rPr>
              <a:t> </a:t>
            </a:r>
            <a:r>
              <a:rPr lang="sk-SK" sz="1600" dirty="0" err="1" smtClean="0">
                <a:solidFill>
                  <a:srgbClr val="FEFFFF"/>
                </a:solidFill>
              </a:rPr>
              <a:t>Bence</a:t>
            </a:r>
            <a:r>
              <a:rPr lang="sk-SK" sz="1600" dirty="0" smtClean="0">
                <a:solidFill>
                  <a:srgbClr val="FEFFFF"/>
                </a:solidFill>
              </a:rPr>
              <a:t>, </a:t>
            </a:r>
            <a:r>
              <a:rPr lang="sk-SK" sz="1600" dirty="0" err="1" smtClean="0">
                <a:solidFill>
                  <a:srgbClr val="FEFFFF"/>
                </a:solidFill>
              </a:rPr>
              <a:t>Baráth</a:t>
            </a:r>
            <a:r>
              <a:rPr lang="sk-SK" sz="1600" dirty="0" smtClean="0">
                <a:solidFill>
                  <a:srgbClr val="FEFFFF"/>
                </a:solidFill>
              </a:rPr>
              <a:t> </a:t>
            </a:r>
            <a:r>
              <a:rPr lang="sk-SK" sz="1600" dirty="0" err="1" smtClean="0">
                <a:solidFill>
                  <a:srgbClr val="FEFFFF"/>
                </a:solidFill>
              </a:rPr>
              <a:t>Ádám</a:t>
            </a:r>
            <a:r>
              <a:rPr lang="sk-SK" sz="1600" dirty="0" smtClean="0">
                <a:solidFill>
                  <a:srgbClr val="FEFFFF"/>
                </a:solidFill>
              </a:rPr>
              <a:t>, </a:t>
            </a:r>
            <a:r>
              <a:rPr lang="sk-SK" sz="1600" dirty="0" err="1" smtClean="0">
                <a:solidFill>
                  <a:srgbClr val="FEFFFF"/>
                </a:solidFill>
              </a:rPr>
              <a:t>Baráth</a:t>
            </a:r>
            <a:r>
              <a:rPr lang="sk-SK" sz="1600" dirty="0" smtClean="0">
                <a:solidFill>
                  <a:srgbClr val="FEFFFF"/>
                </a:solidFill>
              </a:rPr>
              <a:t> </a:t>
            </a:r>
            <a:r>
              <a:rPr lang="sk-SK" sz="1600" dirty="0" err="1" smtClean="0">
                <a:solidFill>
                  <a:srgbClr val="FEFFFF"/>
                </a:solidFill>
              </a:rPr>
              <a:t>Tamás</a:t>
            </a:r>
            <a:r>
              <a:rPr lang="sk-SK" sz="1600" dirty="0" smtClean="0">
                <a:solidFill>
                  <a:srgbClr val="FEFFFF"/>
                </a:solidFill>
              </a:rPr>
              <a:t> </a:t>
            </a:r>
          </a:p>
          <a:p>
            <a:pPr algn="ctr" rtl="0"/>
            <a:r>
              <a:rPr lang="sk-SK" sz="1600" dirty="0" smtClean="0">
                <a:solidFill>
                  <a:srgbClr val="FEFFFF"/>
                </a:solidFill>
              </a:rPr>
              <a:t>2021 - Slovakia</a:t>
            </a:r>
            <a:endParaRPr lang="sk-SK" sz="1600" dirty="0">
              <a:solidFill>
                <a:srgbClr val="FEFFFF"/>
              </a:solidFill>
            </a:endParaRPr>
          </a:p>
        </p:txBody>
      </p:sp>
    </p:spTree>
    <p:extLst>
      <p:ext uri="{BB962C8B-B14F-4D97-AF65-F5344CB8AC3E}">
        <p14:creationId xmlns:p14="http://schemas.microsoft.com/office/powerpoint/2010/main" val="1139014820"/>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859541" y="769047"/>
            <a:ext cx="8915400" cy="3777622"/>
          </a:xfrm>
        </p:spPr>
        <p:txBody>
          <a:bodyPr/>
          <a:lstStyle/>
          <a:p>
            <a:pPr lvl="1"/>
            <a:r>
              <a:rPr lang="en-US" dirty="0" smtClean="0"/>
              <a:t>On April the 20th and 23th </a:t>
            </a:r>
            <a:r>
              <a:rPr lang="sk-SK" dirty="0" err="1" smtClean="0"/>
              <a:t>we</a:t>
            </a:r>
            <a:r>
              <a:rPr lang="sk-SK" dirty="0" smtClean="0"/>
              <a:t> had a </a:t>
            </a:r>
            <a:r>
              <a:rPr lang="sk-SK" dirty="0" err="1" smtClean="0"/>
              <a:t>discussion</a:t>
            </a:r>
            <a:r>
              <a:rPr lang="sk-SK" dirty="0" smtClean="0"/>
              <a:t> </a:t>
            </a:r>
            <a:r>
              <a:rPr lang="sk-SK" dirty="0" err="1" smtClean="0"/>
              <a:t>with</a:t>
            </a:r>
            <a:r>
              <a:rPr lang="sk-SK" dirty="0" smtClean="0"/>
              <a:t> </a:t>
            </a:r>
            <a:r>
              <a:rPr lang="en-GB" dirty="0" err="1"/>
              <a:t>Ing</a:t>
            </a:r>
            <a:r>
              <a:rPr lang="en-GB" dirty="0"/>
              <a:t>. Edit </a:t>
            </a:r>
            <a:r>
              <a:rPr lang="en-GB" dirty="0" smtClean="0"/>
              <a:t>Bauer </a:t>
            </a:r>
            <a:r>
              <a:rPr lang="en-GB" dirty="0" err="1"/>
              <a:t>CSc</a:t>
            </a:r>
            <a:r>
              <a:rPr lang="en-GB" dirty="0" smtClean="0"/>
              <a:t>.</a:t>
            </a:r>
            <a:r>
              <a:rPr lang="sk-SK" dirty="0" smtClean="0"/>
              <a:t>, </a:t>
            </a:r>
            <a:r>
              <a:rPr lang="sk-SK" dirty="0" err="1" smtClean="0"/>
              <a:t>former</a:t>
            </a:r>
            <a:r>
              <a:rPr lang="sk-SK" dirty="0" smtClean="0"/>
              <a:t> </a:t>
            </a:r>
            <a:r>
              <a:rPr lang="sk-SK" dirty="0" err="1" smtClean="0"/>
              <a:t>slovakian</a:t>
            </a:r>
            <a:r>
              <a:rPr lang="sk-SK" dirty="0" smtClean="0"/>
              <a:t> </a:t>
            </a:r>
            <a:r>
              <a:rPr lang="sk-SK" dirty="0" err="1" smtClean="0"/>
              <a:t>representative</a:t>
            </a:r>
            <a:r>
              <a:rPr lang="sk-SK" dirty="0" smtClean="0"/>
              <a:t> in </a:t>
            </a:r>
            <a:r>
              <a:rPr lang="sk-SK" dirty="0" err="1" smtClean="0"/>
              <a:t>the</a:t>
            </a:r>
            <a:r>
              <a:rPr lang="sk-SK" dirty="0" smtClean="0"/>
              <a:t> </a:t>
            </a:r>
            <a:r>
              <a:rPr lang="sk-SK" dirty="0" err="1" smtClean="0"/>
              <a:t>European</a:t>
            </a:r>
            <a:r>
              <a:rPr lang="sk-SK" dirty="0" smtClean="0"/>
              <a:t> </a:t>
            </a:r>
            <a:r>
              <a:rPr lang="sk-SK" dirty="0" err="1" smtClean="0"/>
              <a:t>Parliament</a:t>
            </a:r>
            <a:r>
              <a:rPr lang="sk-SK" dirty="0" smtClean="0"/>
              <a:t>. </a:t>
            </a:r>
            <a:r>
              <a:rPr lang="sk-SK" dirty="0" err="1" smtClean="0"/>
              <a:t>We</a:t>
            </a:r>
            <a:r>
              <a:rPr lang="sk-SK" dirty="0" smtClean="0"/>
              <a:t> </a:t>
            </a:r>
            <a:r>
              <a:rPr lang="sk-SK" dirty="0" err="1" smtClean="0"/>
              <a:t>talked</a:t>
            </a:r>
            <a:r>
              <a:rPr lang="sk-SK" dirty="0" smtClean="0"/>
              <a:t> </a:t>
            </a:r>
            <a:r>
              <a:rPr lang="sk-SK" dirty="0" err="1" smtClean="0"/>
              <a:t>about</a:t>
            </a:r>
            <a:r>
              <a:rPr lang="sk-SK" dirty="0" smtClean="0"/>
              <a:t> </a:t>
            </a:r>
            <a:r>
              <a:rPr lang="sk-SK" dirty="0" err="1" smtClean="0"/>
              <a:t>several</a:t>
            </a:r>
            <a:r>
              <a:rPr lang="sk-SK" dirty="0" smtClean="0"/>
              <a:t> </a:t>
            </a:r>
            <a:r>
              <a:rPr lang="sk-SK" dirty="0" err="1" smtClean="0"/>
              <a:t>interesting</a:t>
            </a:r>
            <a:r>
              <a:rPr lang="sk-SK" dirty="0" smtClean="0"/>
              <a:t> </a:t>
            </a:r>
            <a:r>
              <a:rPr lang="sk-SK" dirty="0" err="1" smtClean="0"/>
              <a:t>topics</a:t>
            </a:r>
            <a:r>
              <a:rPr lang="sk-SK" dirty="0" smtClean="0"/>
              <a:t>, </a:t>
            </a:r>
            <a:r>
              <a:rPr lang="sk-SK" dirty="0" err="1" smtClean="0"/>
              <a:t>we</a:t>
            </a:r>
            <a:r>
              <a:rPr lang="sk-SK" dirty="0" smtClean="0"/>
              <a:t> </a:t>
            </a:r>
            <a:r>
              <a:rPr lang="sk-SK" dirty="0" err="1" smtClean="0"/>
              <a:t>prepared</a:t>
            </a:r>
            <a:r>
              <a:rPr lang="sk-SK" dirty="0" smtClean="0"/>
              <a:t> </a:t>
            </a:r>
            <a:r>
              <a:rPr lang="sk-SK" dirty="0" err="1" smtClean="0"/>
              <a:t>some</a:t>
            </a:r>
            <a:r>
              <a:rPr lang="sk-SK" dirty="0"/>
              <a:t> </a:t>
            </a:r>
            <a:r>
              <a:rPr lang="sk-SK" dirty="0" err="1" smtClean="0"/>
              <a:t>questions</a:t>
            </a:r>
            <a:r>
              <a:rPr lang="sk-SK" dirty="0"/>
              <a:t> </a:t>
            </a:r>
            <a:r>
              <a:rPr lang="sk-SK" dirty="0" err="1" smtClean="0"/>
              <a:t>for</a:t>
            </a:r>
            <a:r>
              <a:rPr lang="sk-SK" dirty="0" smtClean="0"/>
              <a:t> </a:t>
            </a:r>
            <a:r>
              <a:rPr lang="sk-SK" dirty="0" err="1" smtClean="0"/>
              <a:t>her</a:t>
            </a:r>
            <a:r>
              <a:rPr lang="sk-SK" dirty="0"/>
              <a:t>.</a:t>
            </a:r>
            <a:r>
              <a:rPr lang="sk-SK" dirty="0" smtClean="0"/>
              <a:t> </a:t>
            </a:r>
            <a:endParaRPr lang="en-US" dirty="0"/>
          </a:p>
        </p:txBody>
      </p:sp>
      <p:pic>
        <p:nvPicPr>
          <p:cNvPr id="4" name="Obrázo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26808" y="3344797"/>
            <a:ext cx="4765555" cy="3574166"/>
          </a:xfrm>
          <a:prstGeom prst="rect">
            <a:avLst/>
          </a:prstGeom>
        </p:spPr>
      </p:pic>
      <p:pic>
        <p:nvPicPr>
          <p:cNvPr id="5" name="Zástupný objekt pre obsah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56528" y="1469705"/>
            <a:ext cx="4268268" cy="3778250"/>
          </a:xfrm>
          <a:prstGeom prst="rect">
            <a:avLst/>
          </a:prstGeom>
        </p:spPr>
      </p:pic>
      <p:pic>
        <p:nvPicPr>
          <p:cNvPr id="6" name="Obrázok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1515" y="1627741"/>
            <a:ext cx="5200153" cy="3900115"/>
          </a:xfrm>
          <a:prstGeom prst="rect">
            <a:avLst/>
          </a:prstGeom>
        </p:spPr>
      </p:pic>
    </p:spTree>
    <p:extLst>
      <p:ext uri="{BB962C8B-B14F-4D97-AF65-F5344CB8AC3E}">
        <p14:creationId xmlns:p14="http://schemas.microsoft.com/office/powerpoint/2010/main" val="1296006801"/>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objekt pre obsah 12"/>
          <p:cNvSpPr>
            <a:spLocks noGrp="1"/>
          </p:cNvSpPr>
          <p:nvPr>
            <p:ph idx="1"/>
          </p:nvPr>
        </p:nvSpPr>
        <p:spPr>
          <a:xfrm>
            <a:off x="1753189" y="1515291"/>
            <a:ext cx="8915400" cy="3777622"/>
          </a:xfrm>
        </p:spPr>
        <p:txBody>
          <a:bodyPr>
            <a:normAutofit fontScale="77500" lnSpcReduction="20000"/>
          </a:bodyPr>
          <a:lstStyle/>
          <a:p>
            <a:pPr marL="0" indent="0" algn="ctr">
              <a:buNone/>
            </a:pPr>
            <a:r>
              <a:rPr lang="sk-SK" sz="9600" b="1" i="1" u="sng" dirty="0" smtClean="0"/>
              <a:t>Here are </a:t>
            </a:r>
            <a:r>
              <a:rPr lang="sk-SK" sz="9600" b="1" i="1" u="sng" dirty="0" err="1" smtClean="0"/>
              <a:t>the</a:t>
            </a:r>
            <a:r>
              <a:rPr lang="sk-SK" sz="9600" b="1" i="1" u="sng" dirty="0" smtClean="0"/>
              <a:t> most </a:t>
            </a:r>
            <a:r>
              <a:rPr lang="sk-SK" sz="9600" b="1" i="1" u="sng" dirty="0" err="1" smtClean="0"/>
              <a:t>interesting</a:t>
            </a:r>
            <a:r>
              <a:rPr lang="sk-SK" sz="9600" b="1" i="1" u="sng" dirty="0" smtClean="0"/>
              <a:t> </a:t>
            </a:r>
            <a:r>
              <a:rPr lang="sk-SK" sz="9600" b="1" i="1" u="sng" dirty="0" err="1" smtClean="0"/>
              <a:t>questions</a:t>
            </a:r>
            <a:r>
              <a:rPr lang="sk-SK" sz="9600" b="1" i="1" u="sng" dirty="0" smtClean="0"/>
              <a:t> and </a:t>
            </a:r>
            <a:r>
              <a:rPr lang="sk-SK" sz="9600" b="1" i="1" u="sng" dirty="0" err="1" smtClean="0"/>
              <a:t>answers</a:t>
            </a:r>
            <a:r>
              <a:rPr lang="sk-SK" sz="9600" b="1" i="1" u="sng" dirty="0" smtClean="0"/>
              <a:t>!</a:t>
            </a:r>
          </a:p>
          <a:p>
            <a:pPr marL="0" indent="0" algn="ctr">
              <a:buNone/>
            </a:pPr>
            <a:endParaRPr lang="sk-SK" sz="9600" b="1" i="1" u="sng" dirty="0"/>
          </a:p>
        </p:txBody>
      </p:sp>
    </p:spTree>
    <p:extLst>
      <p:ext uri="{BB962C8B-B14F-4D97-AF65-F5344CB8AC3E}">
        <p14:creationId xmlns:p14="http://schemas.microsoft.com/office/powerpoint/2010/main" val="283761213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25895" y="721040"/>
            <a:ext cx="9524862" cy="1280890"/>
          </a:xfrm>
        </p:spPr>
        <p:txBody>
          <a:bodyPr>
            <a:normAutofit fontScale="90000"/>
          </a:bodyPr>
          <a:lstStyle/>
          <a:p>
            <a:r>
              <a:rPr lang="en-GB" b="1" dirty="0"/>
              <a:t>How and when did you became a representative in the European Parliament? What were the </a:t>
            </a:r>
            <a:r>
              <a:rPr lang="en-GB" b="1" dirty="0" smtClean="0"/>
              <a:t>criterions</a:t>
            </a:r>
            <a:r>
              <a:rPr lang="sk-SK" b="1" dirty="0" smtClean="0"/>
              <a:t>?</a:t>
            </a:r>
            <a:endParaRPr lang="sk-SK" dirty="0"/>
          </a:p>
        </p:txBody>
      </p:sp>
      <p:sp>
        <p:nvSpPr>
          <p:cNvPr id="3" name="Zástupný objekt pre obsah 2"/>
          <p:cNvSpPr>
            <a:spLocks noGrp="1"/>
          </p:cNvSpPr>
          <p:nvPr>
            <p:ph idx="1"/>
          </p:nvPr>
        </p:nvSpPr>
        <p:spPr>
          <a:xfrm>
            <a:off x="1207884" y="2406973"/>
            <a:ext cx="6760459" cy="3777622"/>
          </a:xfrm>
        </p:spPr>
        <p:txBody>
          <a:bodyPr/>
          <a:lstStyle/>
          <a:p>
            <a:pPr lvl="1"/>
            <a:r>
              <a:rPr lang="en-GB" dirty="0"/>
              <a:t>Through the years she got into the Slovak Parliament as a representative. The Slovak parliament organized elections to the European Parliament for 13 candidates. She was elected and in 2004 she got into the European Parliament, and worked there for 10 years!</a:t>
            </a:r>
            <a:endParaRPr lang="sk-SK" dirty="0"/>
          </a:p>
        </p:txBody>
      </p:sp>
      <p:pic>
        <p:nvPicPr>
          <p:cNvPr id="4" name="Obrázo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6061" y="2530166"/>
            <a:ext cx="2648585" cy="35312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Obrázo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1032" y="3954503"/>
            <a:ext cx="3952703" cy="2635135"/>
          </a:xfrm>
          <a:prstGeom prst="rect">
            <a:avLst/>
          </a:prstGeom>
        </p:spPr>
      </p:pic>
    </p:spTree>
    <p:extLst>
      <p:ext uri="{BB962C8B-B14F-4D97-AF65-F5344CB8AC3E}">
        <p14:creationId xmlns:p14="http://schemas.microsoft.com/office/powerpoint/2010/main" val="3462756855"/>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69439" y="877795"/>
            <a:ext cx="9524862" cy="1280890"/>
          </a:xfrm>
        </p:spPr>
        <p:txBody>
          <a:bodyPr>
            <a:normAutofit/>
          </a:bodyPr>
          <a:lstStyle/>
          <a:p>
            <a:pPr lvl="0"/>
            <a:r>
              <a:rPr lang="en-GB" b="1" dirty="0"/>
              <a:t>What were your goals?</a:t>
            </a:r>
            <a:endParaRPr lang="sk-SK" dirty="0"/>
          </a:p>
        </p:txBody>
      </p:sp>
      <p:sp>
        <p:nvSpPr>
          <p:cNvPr id="3" name="Zástupný objekt pre obsah 2"/>
          <p:cNvSpPr>
            <a:spLocks noGrp="1"/>
          </p:cNvSpPr>
          <p:nvPr>
            <p:ph idx="1"/>
          </p:nvPr>
        </p:nvSpPr>
        <p:spPr>
          <a:xfrm>
            <a:off x="1408181" y="1832208"/>
            <a:ext cx="8915400" cy="3777622"/>
          </a:xfrm>
        </p:spPr>
        <p:txBody>
          <a:bodyPr/>
          <a:lstStyle/>
          <a:p>
            <a:pPr lvl="1"/>
            <a:r>
              <a:rPr lang="en-GB" dirty="0"/>
              <a:t>This post brought missions and challenges for her and she successfully completed these. This opportunity guaranteed her and Slovakia to be represented and actively participate in the EU</a:t>
            </a:r>
            <a:r>
              <a:rPr lang="en-GB" dirty="0" smtClean="0"/>
              <a:t>.</a:t>
            </a:r>
            <a:r>
              <a:rPr lang="sk-SK" dirty="0"/>
              <a:t> </a:t>
            </a:r>
            <a:r>
              <a:rPr lang="sk-SK" dirty="0" err="1" smtClean="0"/>
              <a:t>Her</a:t>
            </a:r>
            <a:r>
              <a:rPr lang="sk-SK" dirty="0" smtClean="0"/>
              <a:t> </a:t>
            </a:r>
            <a:r>
              <a:rPr lang="sk-SK" dirty="0" err="1" smtClean="0"/>
              <a:t>interests</a:t>
            </a:r>
            <a:r>
              <a:rPr lang="sk-SK" dirty="0" smtClean="0"/>
              <a:t> </a:t>
            </a:r>
            <a:r>
              <a:rPr lang="sk-SK" dirty="0" err="1" smtClean="0"/>
              <a:t>were</a:t>
            </a:r>
            <a:r>
              <a:rPr lang="sk-SK" dirty="0" smtClean="0"/>
              <a:t>: </a:t>
            </a:r>
            <a:r>
              <a:rPr lang="sk-SK" dirty="0" err="1" smtClean="0"/>
              <a:t>family</a:t>
            </a:r>
            <a:r>
              <a:rPr lang="sk-SK" dirty="0" smtClean="0"/>
              <a:t> and </a:t>
            </a:r>
            <a:r>
              <a:rPr lang="sk-SK" dirty="0" err="1" smtClean="0"/>
              <a:t>woman</a:t>
            </a:r>
            <a:r>
              <a:rPr lang="sk-SK" dirty="0" smtClean="0"/>
              <a:t> </a:t>
            </a:r>
            <a:r>
              <a:rPr lang="sk-SK" dirty="0" err="1" smtClean="0"/>
              <a:t>rights</a:t>
            </a:r>
            <a:r>
              <a:rPr lang="sk-SK" dirty="0" smtClean="0"/>
              <a:t> and </a:t>
            </a:r>
            <a:r>
              <a:rPr lang="sk-SK" dirty="0" err="1" smtClean="0"/>
              <a:t>gender</a:t>
            </a:r>
            <a:r>
              <a:rPr lang="sk-SK" dirty="0" smtClean="0"/>
              <a:t> </a:t>
            </a:r>
            <a:r>
              <a:rPr lang="sk-SK" dirty="0" err="1" smtClean="0"/>
              <a:t>politics</a:t>
            </a:r>
            <a:r>
              <a:rPr lang="sk-SK" dirty="0" smtClean="0"/>
              <a:t>.</a:t>
            </a:r>
            <a:endParaRPr lang="sk-SK" dirty="0"/>
          </a:p>
        </p:txBody>
      </p:sp>
      <p:pic>
        <p:nvPicPr>
          <p:cNvPr id="5" name="Obrázok 4"/>
          <p:cNvPicPr/>
          <p:nvPr/>
        </p:nvPicPr>
        <p:blipFill>
          <a:blip r:embed="rId2" cstate="email">
            <a:extLst>
              <a:ext uri="{28A0092B-C50C-407E-A947-70E740481C1C}">
                <a14:useLocalDpi xmlns:a14="http://schemas.microsoft.com/office/drawing/2010/main"/>
              </a:ext>
            </a:extLst>
          </a:blip>
          <a:srcRect/>
          <a:stretch>
            <a:fillRect/>
          </a:stretch>
        </p:blipFill>
        <p:spPr bwMode="auto">
          <a:xfrm>
            <a:off x="3018518" y="3104818"/>
            <a:ext cx="5002076" cy="3401831"/>
          </a:xfrm>
          <a:prstGeom prst="rect">
            <a:avLst/>
          </a:prstGeom>
          <a:noFill/>
          <a:ln>
            <a:noFill/>
          </a:ln>
        </p:spPr>
      </p:pic>
    </p:spTree>
    <p:extLst>
      <p:ext uri="{BB962C8B-B14F-4D97-AF65-F5344CB8AC3E}">
        <p14:creationId xmlns:p14="http://schemas.microsoft.com/office/powerpoint/2010/main" val="1309613341"/>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34604" y="799417"/>
            <a:ext cx="9524862" cy="1280890"/>
          </a:xfrm>
        </p:spPr>
        <p:txBody>
          <a:bodyPr>
            <a:normAutofit fontScale="90000"/>
          </a:bodyPr>
          <a:lstStyle/>
          <a:p>
            <a:pPr lvl="0"/>
            <a:r>
              <a:rPr lang="en-GB" b="1" dirty="0"/>
              <a:t>Slovakia joined the EU in 2004. How did the other member states react to Slovakia being a new member?</a:t>
            </a:r>
            <a:endParaRPr lang="sk-SK" dirty="0"/>
          </a:p>
        </p:txBody>
      </p:sp>
      <p:sp>
        <p:nvSpPr>
          <p:cNvPr id="3" name="Zástupný objekt pre obsah 2"/>
          <p:cNvSpPr>
            <a:spLocks noGrp="1"/>
          </p:cNvSpPr>
          <p:nvPr>
            <p:ph idx="1"/>
          </p:nvPr>
        </p:nvSpPr>
        <p:spPr>
          <a:xfrm>
            <a:off x="1260135" y="2424391"/>
            <a:ext cx="8915400" cy="3777622"/>
          </a:xfrm>
        </p:spPr>
        <p:txBody>
          <a:bodyPr/>
          <a:lstStyle/>
          <a:p>
            <a:pPr lvl="1"/>
            <a:r>
              <a:rPr lang="en-GB" dirty="0"/>
              <a:t>With doubts. The first countries, which joined the EU first, had nearly the same political views, so as a former eastern bloc country, they didn’t know what to expect. </a:t>
            </a:r>
            <a:endParaRPr lang="sk-SK" dirty="0"/>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519" y="3526548"/>
            <a:ext cx="3914436" cy="2605797"/>
          </a:xfrm>
          <a:prstGeom prst="rect">
            <a:avLst/>
          </a:prstGeom>
        </p:spPr>
      </p:pic>
      <p:pic>
        <p:nvPicPr>
          <p:cNvPr id="5" name="Obrázo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6592" y="3326165"/>
            <a:ext cx="4572874" cy="2875848"/>
          </a:xfrm>
          <a:prstGeom prst="rect">
            <a:avLst/>
          </a:prstGeom>
        </p:spPr>
      </p:pic>
    </p:spTree>
    <p:extLst>
      <p:ext uri="{BB962C8B-B14F-4D97-AF65-F5344CB8AC3E}">
        <p14:creationId xmlns:p14="http://schemas.microsoft.com/office/powerpoint/2010/main" val="471857826"/>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04348" y="773291"/>
            <a:ext cx="9524862" cy="1280890"/>
          </a:xfrm>
        </p:spPr>
        <p:txBody>
          <a:bodyPr>
            <a:normAutofit/>
          </a:bodyPr>
          <a:lstStyle/>
          <a:p>
            <a:pPr lvl="0"/>
            <a:r>
              <a:rPr lang="en-GB" b="1" dirty="0"/>
              <a:t>What do you think about the Schengen area? </a:t>
            </a:r>
            <a:endParaRPr lang="sk-SK" dirty="0"/>
          </a:p>
        </p:txBody>
      </p:sp>
      <p:sp>
        <p:nvSpPr>
          <p:cNvPr id="3" name="Zástupný objekt pre obsah 2"/>
          <p:cNvSpPr>
            <a:spLocks noGrp="1"/>
          </p:cNvSpPr>
          <p:nvPr>
            <p:ph idx="1"/>
          </p:nvPr>
        </p:nvSpPr>
        <p:spPr>
          <a:xfrm>
            <a:off x="1103381" y="2054181"/>
            <a:ext cx="8915400" cy="3777622"/>
          </a:xfrm>
        </p:spPr>
        <p:txBody>
          <a:bodyPr/>
          <a:lstStyle/>
          <a:p>
            <a:pPr lvl="1"/>
            <a:r>
              <a:rPr lang="en-GB" dirty="0"/>
              <a:t>On 16 April 2003, Slovakia signed the Schengen agreement. On 21 December 2007, it started the execution of this convention. Mrs. Bauer supports this and its expansion. It’s very effective to travel through countries without checking people’s passport.</a:t>
            </a:r>
            <a:endParaRPr lang="sk-SK" dirty="0"/>
          </a:p>
        </p:txBody>
      </p:sp>
      <p:pic>
        <p:nvPicPr>
          <p:cNvPr id="4" name="Obrázok 3"/>
          <p:cNvPicPr/>
          <p:nvPr/>
        </p:nvPicPr>
        <p:blipFill>
          <a:blip r:embed="rId2">
            <a:extLst>
              <a:ext uri="{28A0092B-C50C-407E-A947-70E740481C1C}">
                <a14:useLocalDpi xmlns:a14="http://schemas.microsoft.com/office/drawing/2010/main" val="0"/>
              </a:ext>
            </a:extLst>
          </a:blip>
          <a:srcRect/>
          <a:stretch>
            <a:fillRect/>
          </a:stretch>
        </p:blipFill>
        <p:spPr bwMode="auto">
          <a:xfrm>
            <a:off x="1784893" y="3187026"/>
            <a:ext cx="3440249" cy="3386132"/>
          </a:xfrm>
          <a:prstGeom prst="rect">
            <a:avLst/>
          </a:prstGeom>
          <a:noFill/>
          <a:ln>
            <a:noFill/>
          </a:ln>
        </p:spPr>
      </p:pic>
      <p:pic>
        <p:nvPicPr>
          <p:cNvPr id="5" name="Obrázok 4"/>
          <p:cNvPicPr/>
          <p:nvPr/>
        </p:nvPicPr>
        <p:blipFill>
          <a:blip r:embed="rId3">
            <a:extLst>
              <a:ext uri="{28A0092B-C50C-407E-A947-70E740481C1C}">
                <a14:useLocalDpi xmlns:a14="http://schemas.microsoft.com/office/drawing/2010/main" val="0"/>
              </a:ext>
            </a:extLst>
          </a:blip>
          <a:srcRect/>
          <a:stretch>
            <a:fillRect/>
          </a:stretch>
        </p:blipFill>
        <p:spPr bwMode="auto">
          <a:xfrm>
            <a:off x="6231641" y="3077168"/>
            <a:ext cx="4341269" cy="3605848"/>
          </a:xfrm>
          <a:prstGeom prst="rect">
            <a:avLst/>
          </a:prstGeom>
          <a:noFill/>
          <a:ln>
            <a:noFill/>
          </a:ln>
        </p:spPr>
      </p:pic>
    </p:spTree>
    <p:extLst>
      <p:ext uri="{BB962C8B-B14F-4D97-AF65-F5344CB8AC3E}">
        <p14:creationId xmlns:p14="http://schemas.microsoft.com/office/powerpoint/2010/main" val="2258942594"/>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21393" y="808126"/>
            <a:ext cx="9524862" cy="1280890"/>
          </a:xfrm>
        </p:spPr>
        <p:txBody>
          <a:bodyPr>
            <a:normAutofit fontScale="90000"/>
          </a:bodyPr>
          <a:lstStyle/>
          <a:p>
            <a:pPr lvl="0"/>
            <a:r>
              <a:rPr lang="en-GB" b="1" dirty="0"/>
              <a:t>What do you think about the Euro? Should every European county adopt this currency?</a:t>
            </a:r>
            <a:endParaRPr lang="sk-SK" dirty="0"/>
          </a:p>
        </p:txBody>
      </p:sp>
      <p:sp>
        <p:nvSpPr>
          <p:cNvPr id="6" name="Zástupný objekt pre obsah 5"/>
          <p:cNvSpPr>
            <a:spLocks noGrp="1"/>
          </p:cNvSpPr>
          <p:nvPr>
            <p:ph idx="1"/>
          </p:nvPr>
        </p:nvSpPr>
        <p:spPr>
          <a:xfrm>
            <a:off x="1178044" y="2150639"/>
            <a:ext cx="8915400" cy="3777622"/>
          </a:xfrm>
        </p:spPr>
        <p:txBody>
          <a:bodyPr/>
          <a:lstStyle/>
          <a:p>
            <a:pPr lvl="1"/>
            <a:r>
              <a:rPr lang="en-GB" dirty="0"/>
              <a:t>We use the Euro since 2009, </a:t>
            </a:r>
            <a:r>
              <a:rPr lang="en-GB" dirty="0" smtClean="0"/>
              <a:t>before</a:t>
            </a:r>
            <a:r>
              <a:rPr lang="sk-SK" dirty="0" smtClean="0"/>
              <a:t> </a:t>
            </a:r>
            <a:r>
              <a:rPr lang="sk-SK" dirty="0" err="1" smtClean="0"/>
              <a:t>that</a:t>
            </a:r>
            <a:r>
              <a:rPr lang="en-GB" dirty="0" smtClean="0"/>
              <a:t> </a:t>
            </a:r>
            <a:r>
              <a:rPr lang="en-GB" dirty="0"/>
              <a:t>we used to use the Slovak koruna. </a:t>
            </a:r>
            <a:endParaRPr lang="sk-SK" dirty="0"/>
          </a:p>
          <a:p>
            <a:pPr lvl="1"/>
            <a:r>
              <a:rPr lang="en-GB" dirty="0"/>
              <a:t>It would be hard to convince every member state to use the Euro, but if they did, we would have a common currency. </a:t>
            </a:r>
            <a:endParaRPr lang="sk-SK" dirty="0"/>
          </a:p>
        </p:txBody>
      </p:sp>
      <p:pic>
        <p:nvPicPr>
          <p:cNvPr id="11" name="Obrázok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295" y="3292714"/>
            <a:ext cx="5661743" cy="3184731"/>
          </a:xfrm>
          <a:prstGeom prst="rect">
            <a:avLst/>
          </a:prstGeom>
        </p:spPr>
      </p:pic>
      <p:pic>
        <p:nvPicPr>
          <p:cNvPr id="12" name="Obrázo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1920" y="3016664"/>
            <a:ext cx="3940421" cy="3736833"/>
          </a:xfrm>
          <a:prstGeom prst="rect">
            <a:avLst/>
          </a:prstGeom>
        </p:spPr>
      </p:pic>
    </p:spTree>
    <p:extLst>
      <p:ext uri="{BB962C8B-B14F-4D97-AF65-F5344CB8AC3E}">
        <p14:creationId xmlns:p14="http://schemas.microsoft.com/office/powerpoint/2010/main" val="1083252171"/>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obsah 12"/>
          <p:cNvSpPr>
            <a:spLocks noGrp="1"/>
          </p:cNvSpPr>
          <p:nvPr>
            <p:ph idx="1"/>
          </p:nvPr>
        </p:nvSpPr>
        <p:spPr>
          <a:xfrm>
            <a:off x="1753189" y="1515291"/>
            <a:ext cx="8915400" cy="3777622"/>
          </a:xfrm>
        </p:spPr>
        <p:txBody>
          <a:bodyPr>
            <a:normAutofit fontScale="92500" lnSpcReduction="10000"/>
          </a:bodyPr>
          <a:lstStyle/>
          <a:p>
            <a:pPr marL="0" indent="0" algn="ctr">
              <a:buNone/>
            </a:pPr>
            <a:r>
              <a:rPr lang="sk-SK" sz="9600" b="1" i="1" u="sng" dirty="0" smtClean="0"/>
              <a:t>THANK YOU FOR YOUR ATTENTION!</a:t>
            </a:r>
          </a:p>
          <a:p>
            <a:pPr marL="0" indent="0" algn="ctr">
              <a:buNone/>
            </a:pPr>
            <a:endParaRPr lang="sk-SK" sz="9600" b="1" i="1" u="sng" dirty="0"/>
          </a:p>
        </p:txBody>
      </p:sp>
    </p:spTree>
    <p:extLst>
      <p:ext uri="{BB962C8B-B14F-4D97-AF65-F5344CB8AC3E}">
        <p14:creationId xmlns:p14="http://schemas.microsoft.com/office/powerpoint/2010/main" val="1907854857"/>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ym">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36806807_TF89987290.potx" id="{41CDB3FF-5F5D-4465-B034-5A7D9A42ED34}" vid="{A6599962-7016-485B-BDCA-A450B4A23485}"/>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489A431E-722E-4593-BF48-1C42686E47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F4E112-810E-4A37-A8B2-3B5DDE771497}">
  <ds:schemaRefs>
    <ds:schemaRef ds:uri="http://schemas.microsoft.com/sharepoint/v3/contenttype/forms"/>
  </ds:schemaRefs>
</ds:datastoreItem>
</file>

<file path=customXml/itemProps3.xml><?xml version="1.0" encoding="utf-8"?>
<ds:datastoreItem xmlns:ds="http://schemas.openxmlformats.org/officeDocument/2006/customXml" ds:itemID="{630306FE-3C13-447E-86EE-A14EA9341C8A}">
  <ds:schemaRef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71af3243-3dd4-4a8d-8c0d-dd76da1f02a5"/>
    <ds:schemaRef ds:uri="http://schemas.microsoft.com/office/infopath/2007/PartnerControls"/>
    <ds:schemaRef ds:uri="http://www.w3.org/XML/1998/namespace"/>
    <ds:schemaRef ds:uri="16c05727-aa75-4e4a-9b5f-8a80a1165891"/>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Návrh dymu</Template>
  <TotalTime>0</TotalTime>
  <Words>349</Words>
  <Application>Microsoft Office PowerPoint</Application>
  <PresentationFormat>Širokouhlá</PresentationFormat>
  <Paragraphs>18</Paragraphs>
  <Slides>9</Slides>
  <Notes>1</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9</vt:i4>
      </vt:variant>
    </vt:vector>
  </HeadingPairs>
  <TitlesOfParts>
    <vt:vector size="14" baseType="lpstr">
      <vt:lpstr>Arial</vt:lpstr>
      <vt:lpstr>Calibri</vt:lpstr>
      <vt:lpstr>Century Gothic</vt:lpstr>
      <vt:lpstr>Wingdings 3</vt:lpstr>
      <vt:lpstr>Dym</vt:lpstr>
      <vt:lpstr>Discussion with  Ing. Edit Bauer, CSc.</vt:lpstr>
      <vt:lpstr>Prezentácia programu PowerPoint</vt:lpstr>
      <vt:lpstr>Prezentácia programu PowerPoint</vt:lpstr>
      <vt:lpstr>How and when did you became a representative in the European Parliament? What were the criterions?</vt:lpstr>
      <vt:lpstr>What were your goals?</vt:lpstr>
      <vt:lpstr>Slovakia joined the EU in 2004. How did the other member states react to Slovakia being a new member?</vt:lpstr>
      <vt:lpstr>What do you think about the Schengen area? </vt:lpstr>
      <vt:lpstr>What do you think about the Euro? Should every European county adopt this currency?</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2021-04-26T14:15:12Z</dcterms:created>
  <dcterms:modified xsi:type="dcterms:W3CDTF">2021-05-11T12:37:33Z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