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7" r:id="rId19"/>
    <p:sldId id="272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1027" y="1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9D56F-978E-4028-9ED4-4C602D61CA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8F7B-46BC-4952-9CBF-D6ECCBDAA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9D56F-978E-4028-9ED4-4C602D61CA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8F7B-46BC-4952-9CBF-D6ECCBDAA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9D56F-978E-4028-9ED4-4C602D61CA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8F7B-46BC-4952-9CBF-D6ECCBDAA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9D56F-978E-4028-9ED4-4C602D61CA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8F7B-46BC-4952-9CBF-D6ECCBDAA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9D56F-978E-4028-9ED4-4C602D61CA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8F7B-46BC-4952-9CBF-D6ECCBDAA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9D56F-978E-4028-9ED4-4C602D61CA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8F7B-46BC-4952-9CBF-D6ECCBDAA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9D56F-978E-4028-9ED4-4C602D61CA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8F7B-46BC-4952-9CBF-D6ECCBDAA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9D56F-978E-4028-9ED4-4C602D61CA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8F7B-46BC-4952-9CBF-D6ECCBDAA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9D56F-978E-4028-9ED4-4C602D61CA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8F7B-46BC-4952-9CBF-D6ECCBDAA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9D56F-978E-4028-9ED4-4C602D61CA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8F7B-46BC-4952-9CBF-D6ECCBDAA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s jedným odstrihnutým a zaobleným roho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uhlý trojuho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9D56F-978E-4028-9ED4-4C602D61CA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FDD8F7B-46BC-4952-9CBF-D6ECCBDAA0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10" name="Voľná form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ľná form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ľná form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AF9D56F-978E-4028-9ED4-4C602D61CA91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DD8F7B-46BC-4952-9CBF-D6ECCBDAA08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ľná form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ľná form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28662" y="1071546"/>
            <a:ext cx="7851648" cy="1828800"/>
          </a:xfrm>
        </p:spPr>
        <p:txBody>
          <a:bodyPr/>
          <a:lstStyle/>
          <a:p>
            <a:pPr algn="just"/>
            <a:r>
              <a:rPr lang="sk-SK" dirty="0" smtClean="0"/>
              <a:t>     </a:t>
            </a:r>
            <a:r>
              <a:rPr lang="sk-SK" dirty="0" err="1" smtClean="0"/>
              <a:t>Comenius</a:t>
            </a:r>
            <a:r>
              <a:rPr lang="sk-SK" dirty="0" smtClean="0"/>
              <a:t>  2013-2015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143504" y="5286388"/>
            <a:ext cx="4000496" cy="1323972"/>
          </a:xfrm>
        </p:spPr>
        <p:txBody>
          <a:bodyPr>
            <a:normAutofit/>
          </a:bodyPr>
          <a:lstStyle/>
          <a:p>
            <a:pPr algn="just"/>
            <a:r>
              <a:rPr lang="sk-SK" sz="2400" dirty="0" smtClean="0"/>
              <a:t>Júlia </a:t>
            </a:r>
            <a:r>
              <a:rPr lang="sk-SK" sz="2400" dirty="0" err="1" smtClean="0"/>
              <a:t>Brňáková</a:t>
            </a:r>
            <a:endParaRPr lang="sk-SK" sz="2400" dirty="0" smtClean="0"/>
          </a:p>
          <a:p>
            <a:pPr algn="just"/>
            <a:r>
              <a:rPr lang="sk-SK" sz="2400" dirty="0" smtClean="0"/>
              <a:t>Rebecca Grosschmidtová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/>
          <a:lstStyle/>
          <a:p>
            <a:pPr algn="ctr"/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Meeting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in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Polland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endParaRPr lang="en-US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571504"/>
          </a:xfrm>
        </p:spPr>
        <p:txBody>
          <a:bodyPr/>
          <a:lstStyle/>
          <a:p>
            <a:r>
              <a:rPr lang="sk-SK" dirty="0" err="1" smtClean="0"/>
              <a:t>International</a:t>
            </a:r>
            <a:r>
              <a:rPr lang="sk-SK" dirty="0" smtClean="0"/>
              <a:t> </a:t>
            </a:r>
            <a:r>
              <a:rPr lang="sk-SK" dirty="0" err="1" smtClean="0"/>
              <a:t>futball</a:t>
            </a:r>
            <a:r>
              <a:rPr lang="sk-SK" dirty="0" smtClean="0"/>
              <a:t> mach</a:t>
            </a:r>
            <a:endParaRPr lang="en-US" dirty="0"/>
          </a:p>
        </p:txBody>
      </p:sp>
      <p:pic>
        <p:nvPicPr>
          <p:cNvPr id="4" name="Obrázok 3" descr="IMG_2365.JPG"/>
          <p:cNvPicPr>
            <a:picLocks noChangeAspect="1"/>
          </p:cNvPicPr>
          <p:nvPr/>
        </p:nvPicPr>
        <p:blipFill>
          <a:blip r:embed="rId2" cstate="print"/>
          <a:srcRect r="2247" b="17415"/>
          <a:stretch>
            <a:fillRect/>
          </a:stretch>
        </p:blipFill>
        <p:spPr>
          <a:xfrm rot="20993080">
            <a:off x="26876" y="1982986"/>
            <a:ext cx="5786478" cy="3259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IMG_2369.JPG"/>
          <p:cNvPicPr>
            <a:picLocks noChangeAspect="1"/>
          </p:cNvPicPr>
          <p:nvPr/>
        </p:nvPicPr>
        <p:blipFill>
          <a:blip r:embed="rId3" cstate="print"/>
          <a:srcRect l="7865" r="4494" b="27528"/>
          <a:stretch>
            <a:fillRect/>
          </a:stretch>
        </p:blipFill>
        <p:spPr>
          <a:xfrm>
            <a:off x="3571836" y="3643314"/>
            <a:ext cx="5572164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 descr="IMG_2370.JPG"/>
          <p:cNvPicPr>
            <a:picLocks noChangeAspect="1"/>
          </p:cNvPicPr>
          <p:nvPr/>
        </p:nvPicPr>
        <p:blipFill>
          <a:blip r:embed="rId4" cstate="print"/>
          <a:srcRect b="23047"/>
          <a:stretch>
            <a:fillRect/>
          </a:stretch>
        </p:blipFill>
        <p:spPr>
          <a:xfrm>
            <a:off x="214282" y="2071678"/>
            <a:ext cx="8772709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 descr="IMG_2392.JPG"/>
          <p:cNvPicPr>
            <a:picLocks noChangeAspect="1"/>
          </p:cNvPicPr>
          <p:nvPr/>
        </p:nvPicPr>
        <p:blipFill>
          <a:blip r:embed="rId5" cstate="print"/>
          <a:srcRect l="2632" b="18421"/>
          <a:stretch>
            <a:fillRect/>
          </a:stretch>
        </p:blipFill>
        <p:spPr>
          <a:xfrm>
            <a:off x="214282" y="1928802"/>
            <a:ext cx="8715436" cy="4748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pPr algn="ctr"/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Day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of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elderly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people</a:t>
            </a:r>
            <a:endParaRPr lang="en-US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pic>
        <p:nvPicPr>
          <p:cNvPr id="4" name="Zástupný symbol obsahu 3" descr="2014-10-29 13.59.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643050"/>
            <a:ext cx="6143668" cy="460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ok 4" descr="2014-10-29 14.03.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1500174"/>
            <a:ext cx="6929486" cy="5197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 descr="2014-10-29 14.15.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1643050"/>
            <a:ext cx="6286544" cy="4714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ok 6" descr="DSC021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1785926"/>
            <a:ext cx="8215338" cy="4621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ok 7" descr="DSC021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24" y="1785926"/>
            <a:ext cx="7786710" cy="4380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pPr algn="ctr"/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Storybook</a:t>
            </a:r>
            <a:endParaRPr lang="en-US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pic>
        <p:nvPicPr>
          <p:cNvPr id="4" name="Zástupný symbol obsahu 3" descr="2014-10-15 15.11.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350" y="1571625"/>
            <a:ext cx="6337300" cy="4752975"/>
          </a:xfrm>
          <a:prstGeom prst="roundRect">
            <a:avLst>
              <a:gd name="adj" fmla="val 878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 descr="2014-12-10 14.59.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571612"/>
            <a:ext cx="3571900" cy="4762533"/>
          </a:xfrm>
          <a:prstGeom prst="roundRect">
            <a:avLst>
              <a:gd name="adj" fmla="val 1080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 descr="2014-12-10 15.00.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1357298"/>
            <a:ext cx="7072362" cy="5304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/>
          </a:bodyPr>
          <a:lstStyle/>
          <a:p>
            <a:r>
              <a:rPr lang="sk-SK" sz="4000" b="1" dirty="0" err="1" smtClean="0">
                <a:solidFill>
                  <a:srgbClr val="00B0F0"/>
                </a:solidFill>
                <a:latin typeface="Arial Rounded MT Bold" pitchFamily="34" charset="0"/>
              </a:rPr>
              <a:t>Christmas</a:t>
            </a:r>
            <a:r>
              <a:rPr lang="sk-SK" sz="40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4000" b="1" dirty="0" err="1" smtClean="0">
                <a:solidFill>
                  <a:srgbClr val="00B0F0"/>
                </a:solidFill>
                <a:latin typeface="Arial Rounded MT Bold" pitchFamily="34" charset="0"/>
              </a:rPr>
              <a:t>postcards</a:t>
            </a:r>
            <a:r>
              <a:rPr lang="sk-SK" sz="40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4000" b="1" dirty="0" err="1" smtClean="0">
                <a:solidFill>
                  <a:srgbClr val="00B0F0"/>
                </a:solidFill>
                <a:latin typeface="Arial Rounded MT Bold" pitchFamily="34" charset="0"/>
              </a:rPr>
              <a:t>for</a:t>
            </a:r>
            <a:r>
              <a:rPr lang="sk-SK" sz="40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4000" b="1" dirty="0" err="1" smtClean="0">
                <a:solidFill>
                  <a:srgbClr val="00B0F0"/>
                </a:solidFill>
                <a:latin typeface="Arial Rounded MT Bold" pitchFamily="34" charset="0"/>
              </a:rPr>
              <a:t>partners</a:t>
            </a:r>
            <a:endParaRPr lang="en-US" sz="4000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pic>
        <p:nvPicPr>
          <p:cNvPr id="4" name="Zástupný symbol obsahu 3" descr="20141215_1607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714356"/>
            <a:ext cx="3500462" cy="5864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10001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We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made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a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short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film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about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woman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in Slovakia</a:t>
            </a:r>
            <a:endParaRPr lang="en-US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pic>
        <p:nvPicPr>
          <p:cNvPr id="6" name="Zástupný symbol obsahu 5" descr="20150115_1638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2143116"/>
            <a:ext cx="7715304" cy="4339858"/>
          </a:xfrm>
          <a:prstGeom prst="roundRect">
            <a:avLst>
              <a:gd name="adj" fmla="val 100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1143000"/>
          </a:xfrm>
        </p:spPr>
        <p:txBody>
          <a:bodyPr/>
          <a:lstStyle/>
          <a:p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6000" b="1" dirty="0" err="1" smtClean="0">
                <a:solidFill>
                  <a:srgbClr val="00B0F0"/>
                </a:solidFill>
                <a:latin typeface="Arial Rounded MT Bold" pitchFamily="34" charset="0"/>
              </a:rPr>
              <a:t>Calendar</a:t>
            </a:r>
            <a:endParaRPr lang="en-US" sz="6000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pic>
        <p:nvPicPr>
          <p:cNvPr id="4" name="Zástupný symbol obsahu 3" descr="calendar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43372" y="857231"/>
            <a:ext cx="4071966" cy="575855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Winner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photos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endParaRPr lang="en-US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6072206"/>
            <a:ext cx="8229600" cy="538146"/>
          </a:xfrm>
        </p:spPr>
        <p:txBody>
          <a:bodyPr>
            <a:normAutofit fontScale="92500"/>
          </a:bodyPr>
          <a:lstStyle/>
          <a:p>
            <a:r>
              <a:rPr lang="sk-SK" dirty="0" smtClean="0">
                <a:latin typeface="Arial Rounded MT Bold" panose="020F0704030504030204" pitchFamily="34" charset="0"/>
              </a:rPr>
              <a:t>1. </a:t>
            </a:r>
            <a:r>
              <a:rPr lang="sk-SK" dirty="0" err="1" smtClean="0">
                <a:latin typeface="Arial Rounded MT Bold" panose="020F0704030504030204" pitchFamily="34" charset="0"/>
              </a:rPr>
              <a:t>winner</a:t>
            </a:r>
            <a:r>
              <a:rPr lang="sk-SK" dirty="0" smtClean="0">
                <a:latin typeface="Arial Rounded MT Bold" panose="020F0704030504030204" pitchFamily="34" charset="0"/>
              </a:rPr>
              <a:t> </a:t>
            </a:r>
            <a:r>
              <a:rPr lang="sk-SK" dirty="0" err="1" smtClean="0">
                <a:latin typeface="Arial Rounded MT Bold" panose="020F0704030504030204" pitchFamily="34" charset="0"/>
              </a:rPr>
              <a:t>photo</a:t>
            </a:r>
            <a:r>
              <a:rPr lang="sk-SK" dirty="0" smtClean="0">
                <a:latin typeface="Arial Rounded MT Bold" panose="020F0704030504030204" pitchFamily="34" charset="0"/>
              </a:rPr>
              <a:t> – </a:t>
            </a:r>
            <a:r>
              <a:rPr lang="sk-SK" dirty="0" err="1" smtClean="0">
                <a:latin typeface="Arial Rounded MT Bold" panose="020F0704030504030204" pitchFamily="34" charset="0"/>
              </a:rPr>
              <a:t>Věra</a:t>
            </a:r>
            <a:r>
              <a:rPr lang="sk-SK" dirty="0" smtClean="0">
                <a:latin typeface="Arial Rounded MT Bold" panose="020F0704030504030204" pitchFamily="34" charset="0"/>
              </a:rPr>
              <a:t> </a:t>
            </a:r>
            <a:r>
              <a:rPr lang="sk-SK" dirty="0" err="1" smtClean="0">
                <a:latin typeface="Arial Rounded MT Bold" panose="020F0704030504030204" pitchFamily="34" charset="0"/>
              </a:rPr>
              <a:t>Hlaváčková</a:t>
            </a:r>
            <a:r>
              <a:rPr lang="sk-SK" dirty="0" smtClean="0">
                <a:latin typeface="Arial Rounded MT Bold" panose="020F0704030504030204" pitchFamily="34" charset="0"/>
              </a:rPr>
              <a:t> (</a:t>
            </a:r>
            <a:r>
              <a:rPr lang="sk-SK" dirty="0" err="1" smtClean="0">
                <a:latin typeface="Arial Rounded MT Bold" panose="020F0704030504030204" pitchFamily="34" charset="0"/>
              </a:rPr>
              <a:t>author</a:t>
            </a:r>
            <a:r>
              <a:rPr lang="sk-SK" dirty="0" smtClean="0">
                <a:latin typeface="Arial Rounded MT Bold" panose="020F0704030504030204" pitchFamily="34" charset="0"/>
              </a:rPr>
              <a:t> </a:t>
            </a:r>
            <a:r>
              <a:rPr lang="sk-SK" dirty="0" err="1" smtClean="0">
                <a:latin typeface="Arial Rounded MT Bold" panose="020F0704030504030204" pitchFamily="34" charset="0"/>
              </a:rPr>
              <a:t>G.Szűcs</a:t>
            </a:r>
            <a:r>
              <a:rPr lang="sk-SK" dirty="0" smtClean="0">
                <a:latin typeface="Arial Rounded MT Bold" panose="020F0704030504030204" pitchFamily="34" charset="0"/>
              </a:rPr>
              <a:t>)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4" name="Obrázok 3" descr="winner 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643050"/>
            <a:ext cx="6858048" cy="4250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857752" y="4929198"/>
            <a:ext cx="4143372" cy="1571636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Arial Rounded MT Bold" panose="020F0704030504030204" pitchFamily="34" charset="0"/>
              </a:rPr>
              <a:t>2. </a:t>
            </a:r>
            <a:r>
              <a:rPr lang="sk-SK" dirty="0" err="1" smtClean="0">
                <a:latin typeface="Arial Rounded MT Bold" panose="020F0704030504030204" pitchFamily="34" charset="0"/>
              </a:rPr>
              <a:t>Winner</a:t>
            </a:r>
            <a:r>
              <a:rPr lang="sk-SK" dirty="0" smtClean="0">
                <a:latin typeface="Arial Rounded MT Bold" panose="020F0704030504030204" pitchFamily="34" charset="0"/>
              </a:rPr>
              <a:t> </a:t>
            </a:r>
            <a:r>
              <a:rPr lang="sk-SK" dirty="0" err="1" smtClean="0">
                <a:latin typeface="Arial Rounded MT Bold" panose="020F0704030504030204" pitchFamily="34" charset="0"/>
              </a:rPr>
              <a:t>photo</a:t>
            </a:r>
            <a:r>
              <a:rPr lang="sk-SK" dirty="0" smtClean="0">
                <a:latin typeface="Arial Rounded MT Bold" panose="020F0704030504030204" pitchFamily="34" charset="0"/>
              </a:rPr>
              <a:t> - Rebeka Orbanová </a:t>
            </a:r>
          </a:p>
          <a:p>
            <a:r>
              <a:rPr lang="sk-SK" dirty="0" smtClean="0">
                <a:latin typeface="Arial Rounded MT Bold" panose="020F0704030504030204" pitchFamily="34" charset="0"/>
              </a:rPr>
              <a:t>(</a:t>
            </a:r>
            <a:r>
              <a:rPr lang="sk-SK" dirty="0" err="1" smtClean="0">
                <a:latin typeface="Arial Rounded MT Bold" panose="020F0704030504030204" pitchFamily="34" charset="0"/>
              </a:rPr>
              <a:t>author</a:t>
            </a:r>
            <a:r>
              <a:rPr lang="sk-SK" dirty="0" smtClean="0">
                <a:latin typeface="Arial Rounded MT Bold" panose="020F0704030504030204" pitchFamily="34" charset="0"/>
              </a:rPr>
              <a:t> D. Varga)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4" name="Obrázok 3" descr="The winner 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071546"/>
            <a:ext cx="4071966" cy="5429288"/>
          </a:xfrm>
          <a:prstGeom prst="roundRect">
            <a:avLst>
              <a:gd name="adj" fmla="val 963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3240360" cy="5760640"/>
          </a:xfrm>
          <a:prstGeom prst="roundRect">
            <a:avLst>
              <a:gd name="adj" fmla="val 1419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BlokTextu 5"/>
          <p:cNvSpPr txBox="1"/>
          <p:nvPr/>
        </p:nvSpPr>
        <p:spPr>
          <a:xfrm>
            <a:off x="4283968" y="5013176"/>
            <a:ext cx="4464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sk-SK" sz="2600" dirty="0" smtClean="0">
                <a:latin typeface="Arial Rounded MT Bold" panose="020F0704030504030204" pitchFamily="34" charset="0"/>
              </a:rPr>
              <a:t>3. </a:t>
            </a:r>
            <a:r>
              <a:rPr lang="sk-SK" sz="2600" dirty="0" err="1" smtClean="0">
                <a:latin typeface="Arial Rounded MT Bold" panose="020F0704030504030204" pitchFamily="34" charset="0"/>
              </a:rPr>
              <a:t>Winner</a:t>
            </a:r>
            <a:r>
              <a:rPr lang="sk-SK" sz="2600" dirty="0" smtClean="0">
                <a:latin typeface="Arial Rounded MT Bold" panose="020F0704030504030204" pitchFamily="34" charset="0"/>
              </a:rPr>
              <a:t> </a:t>
            </a:r>
            <a:r>
              <a:rPr lang="sk-SK" sz="2600" dirty="0" err="1" smtClean="0">
                <a:latin typeface="Arial Rounded MT Bold" panose="020F0704030504030204" pitchFamily="34" charset="0"/>
              </a:rPr>
              <a:t>photo</a:t>
            </a:r>
            <a:r>
              <a:rPr lang="sk-SK" sz="2600" dirty="0" smtClean="0">
                <a:latin typeface="Arial Rounded MT Bold" panose="020F0704030504030204" pitchFamily="34" charset="0"/>
              </a:rPr>
              <a:t> – </a:t>
            </a:r>
            <a:r>
              <a:rPr lang="sk-SK" sz="2600" dirty="0" err="1" smtClean="0">
                <a:latin typeface="Arial Rounded MT Bold" panose="020F0704030504030204" pitchFamily="34" charset="0"/>
              </a:rPr>
              <a:t>Enikő</a:t>
            </a:r>
            <a:r>
              <a:rPr lang="sk-SK" sz="2600" dirty="0" smtClean="0">
                <a:latin typeface="Arial Rounded MT Bold" panose="020F0704030504030204" pitchFamily="34" charset="0"/>
              </a:rPr>
              <a:t> </a:t>
            </a:r>
            <a:r>
              <a:rPr lang="sk-SK" sz="2600" dirty="0" err="1" smtClean="0">
                <a:latin typeface="Arial Rounded MT Bold" panose="020F0704030504030204" pitchFamily="34" charset="0"/>
              </a:rPr>
              <a:t>Baráthová</a:t>
            </a:r>
            <a:endParaRPr lang="sk-SK" sz="2600" dirty="0">
              <a:latin typeface="Arial Rounded MT Bold" panose="020F0704030504030204" pitchFamily="34" charset="0"/>
            </a:endParaRPr>
          </a:p>
          <a:p>
            <a:pPr marL="457200" indent="-4572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sk-SK" sz="2600" dirty="0" smtClean="0">
                <a:latin typeface="Arial Rounded MT Bold" panose="020F0704030504030204" pitchFamily="34" charset="0"/>
              </a:rPr>
              <a:t>(</a:t>
            </a:r>
            <a:r>
              <a:rPr lang="sk-SK" sz="2600" dirty="0" err="1" smtClean="0">
                <a:latin typeface="Arial Rounded MT Bold" panose="020F0704030504030204" pitchFamily="34" charset="0"/>
              </a:rPr>
              <a:t>author</a:t>
            </a:r>
            <a:r>
              <a:rPr lang="sk-SK" sz="2600" dirty="0" smtClean="0">
                <a:latin typeface="Arial Rounded MT Bold" panose="020F0704030504030204" pitchFamily="34" charset="0"/>
              </a:rPr>
              <a:t> K. </a:t>
            </a:r>
            <a:r>
              <a:rPr lang="sk-SK" sz="2600" dirty="0" err="1" smtClean="0">
                <a:latin typeface="Arial Rounded MT Bold" panose="020F0704030504030204" pitchFamily="34" charset="0"/>
              </a:rPr>
              <a:t>Baráthová</a:t>
            </a:r>
            <a:r>
              <a:rPr lang="sk-SK" sz="2600" dirty="0" smtClean="0">
                <a:latin typeface="Arial Rounded MT Bold" panose="020F0704030504030204" pitchFamily="34" charset="0"/>
              </a:rPr>
              <a:t>)</a:t>
            </a:r>
            <a:endParaRPr lang="sk-SK" sz="2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67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sk-SK" sz="4000" b="1" dirty="0" err="1" smtClean="0">
                <a:solidFill>
                  <a:srgbClr val="00B0F0"/>
                </a:solidFill>
                <a:latin typeface="Arial Rounded MT Bold" pitchFamily="34" charset="0"/>
              </a:rPr>
              <a:t>Carnival</a:t>
            </a:r>
            <a:r>
              <a:rPr lang="sk-SK" sz="40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4000" b="1" dirty="0" err="1" smtClean="0">
                <a:solidFill>
                  <a:srgbClr val="00B0F0"/>
                </a:solidFill>
                <a:latin typeface="Arial Rounded MT Bold" pitchFamily="34" charset="0"/>
              </a:rPr>
              <a:t>with</a:t>
            </a:r>
            <a:r>
              <a:rPr lang="sk-SK" sz="40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4000" b="1" dirty="0" err="1" smtClean="0">
                <a:solidFill>
                  <a:srgbClr val="00B0F0"/>
                </a:solidFill>
                <a:latin typeface="Arial Rounded MT Bold" pitchFamily="34" charset="0"/>
              </a:rPr>
              <a:t>mothers</a:t>
            </a:r>
            <a:r>
              <a:rPr lang="sk-SK" sz="4000" b="1" dirty="0" smtClean="0">
                <a:solidFill>
                  <a:srgbClr val="00B0F0"/>
                </a:solidFill>
                <a:latin typeface="Arial Rounded MT Bold" pitchFamily="34" charset="0"/>
              </a:rPr>
              <a:t> and </a:t>
            </a:r>
            <a:r>
              <a:rPr lang="sk-SK" sz="4000" b="1" dirty="0" err="1" smtClean="0">
                <a:solidFill>
                  <a:srgbClr val="00B0F0"/>
                </a:solidFill>
                <a:latin typeface="Arial Rounded MT Bold" pitchFamily="34" charset="0"/>
              </a:rPr>
              <a:t>grandmothers</a:t>
            </a:r>
            <a:endParaRPr lang="en-US" sz="4000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pic>
        <p:nvPicPr>
          <p:cNvPr id="4" name="Zástupný symbol obsahu 3" descr="IMG_66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 descr="IMG_6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1" y="1404902"/>
            <a:ext cx="7500990" cy="5000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 descr="IMG_67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1500174"/>
            <a:ext cx="6858016" cy="4572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ok 6" descr="IMG_68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428736"/>
            <a:ext cx="7929618" cy="5286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sk-SK" sz="4400" dirty="0" smtClean="0"/>
              <a:t>        </a:t>
            </a:r>
            <a:r>
              <a:rPr lang="sk-SK" sz="4400" b="1" dirty="0" err="1" smtClean="0">
                <a:solidFill>
                  <a:srgbClr val="00B0F0"/>
                </a:solidFill>
                <a:latin typeface="Arial Rounded MT Bold" pitchFamily="34" charset="0"/>
              </a:rPr>
              <a:t>Our</a:t>
            </a:r>
            <a:r>
              <a:rPr lang="sk-SK" sz="44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4400" b="1" dirty="0" err="1" smtClean="0">
                <a:solidFill>
                  <a:srgbClr val="00B0F0"/>
                </a:solidFill>
                <a:latin typeface="Arial Rounded MT Bold" pitchFamily="34" charset="0"/>
              </a:rPr>
              <a:t>Comenius</a:t>
            </a:r>
            <a:r>
              <a:rPr lang="sk-SK" sz="44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44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4400" b="1" dirty="0" err="1" smtClean="0">
                <a:solidFill>
                  <a:srgbClr val="00B0F0"/>
                </a:solidFill>
                <a:latin typeface="Arial Rounded MT Bold" pitchFamily="34" charset="0"/>
              </a:rPr>
              <a:t>Teachers</a:t>
            </a:r>
            <a:r>
              <a:rPr lang="sk-SK" sz="4400" b="1" dirty="0" smtClean="0">
                <a:solidFill>
                  <a:srgbClr val="00B0F0"/>
                </a:solidFill>
                <a:latin typeface="Arial Rounded MT Bold" pitchFamily="34" charset="0"/>
              </a:rPr>
              <a:t> Team</a:t>
            </a:r>
            <a:endParaRPr lang="en-US" sz="4400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pic>
        <p:nvPicPr>
          <p:cNvPr id="4" name="Zástupný symbol obsahu 3" descr="2013-09-03 16.33.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060848"/>
            <a:ext cx="6121421" cy="459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786" y="142852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sk-SK" sz="6000" dirty="0" err="1" smtClean="0">
                <a:latin typeface="Arial Rounded MT Bold" pitchFamily="34" charset="0"/>
              </a:rPr>
              <a:t>Thanks</a:t>
            </a:r>
            <a:r>
              <a:rPr lang="sk-SK" sz="6000" dirty="0" smtClean="0">
                <a:latin typeface="Arial Rounded MT Bold" pitchFamily="34" charset="0"/>
              </a:rPr>
              <a:t> </a:t>
            </a:r>
            <a:r>
              <a:rPr lang="sk-SK" sz="6000" dirty="0" err="1" smtClean="0">
                <a:latin typeface="Arial Rounded MT Bold" pitchFamily="34" charset="0"/>
              </a:rPr>
              <a:t>for</a:t>
            </a:r>
            <a:r>
              <a:rPr lang="sk-SK" sz="6000" dirty="0" smtClean="0">
                <a:latin typeface="Arial Rounded MT Bold" pitchFamily="34" charset="0"/>
              </a:rPr>
              <a:t> </a:t>
            </a:r>
            <a:r>
              <a:rPr lang="sk-SK" sz="6000" dirty="0" err="1" smtClean="0">
                <a:latin typeface="Arial Rounded MT Bold" pitchFamily="34" charset="0"/>
              </a:rPr>
              <a:t>attention</a:t>
            </a:r>
            <a:endParaRPr lang="en-US" sz="6000" dirty="0">
              <a:latin typeface="Arial Rounded MT Bold" pitchFamily="34" charset="0"/>
            </a:endParaRPr>
          </a:p>
        </p:txBody>
      </p:sp>
      <p:pic>
        <p:nvPicPr>
          <p:cNvPr id="4" name="Zástupný symbol obsahu 3" descr="Scan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414" r="12319" b="54388"/>
          <a:stretch>
            <a:fillRect/>
          </a:stretch>
        </p:blipFill>
        <p:spPr>
          <a:xfrm>
            <a:off x="1428728" y="2214554"/>
            <a:ext cx="6215106" cy="3929090"/>
          </a:xfrm>
        </p:spPr>
      </p:pic>
      <p:pic>
        <p:nvPicPr>
          <p:cNvPr id="5" name="Zástupný symbol obsahu 3" descr="Scan2.TIF"/>
          <p:cNvPicPr>
            <a:picLocks noChangeAspect="1"/>
          </p:cNvPicPr>
          <p:nvPr/>
        </p:nvPicPr>
        <p:blipFill>
          <a:blip r:embed="rId2" cstate="print"/>
          <a:srcRect t="6414" r="12319" b="54388"/>
          <a:stretch>
            <a:fillRect/>
          </a:stretch>
        </p:blipFill>
        <p:spPr>
          <a:xfrm>
            <a:off x="1500166" y="2214554"/>
            <a:ext cx="6215106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b="1" dirty="0" err="1" smtClean="0">
                <a:solidFill>
                  <a:srgbClr val="00B0F0"/>
                </a:solidFill>
                <a:latin typeface="Arial Rounded MT Bold" pitchFamily="34" charset="0"/>
              </a:rPr>
              <a:t>Founding</a:t>
            </a:r>
            <a:r>
              <a:rPr lang="sk-SK" sz="3600" b="1" dirty="0" smtClean="0">
                <a:solidFill>
                  <a:srgbClr val="00B0F0"/>
                </a:solidFill>
                <a:latin typeface="Arial Rounded MT Bold" pitchFamily="34" charset="0"/>
              </a:rPr>
              <a:t> a </a:t>
            </a:r>
            <a:r>
              <a:rPr lang="sk-SK" sz="3600" b="1" dirty="0" err="1" smtClean="0">
                <a:solidFill>
                  <a:srgbClr val="00B0F0"/>
                </a:solidFill>
                <a:latin typeface="Arial Rounded MT Bold" pitchFamily="34" charset="0"/>
              </a:rPr>
              <a:t>group</a:t>
            </a:r>
            <a:r>
              <a:rPr lang="sk-SK" sz="36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3600" b="1" dirty="0" err="1" smtClean="0">
                <a:solidFill>
                  <a:srgbClr val="00B0F0"/>
                </a:solidFill>
                <a:latin typeface="Arial Rounded MT Bold" pitchFamily="34" charset="0"/>
              </a:rPr>
              <a:t>of</a:t>
            </a:r>
            <a:r>
              <a:rPr lang="sk-SK" sz="36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3600" b="1" dirty="0" err="1" smtClean="0">
                <a:solidFill>
                  <a:srgbClr val="00B0F0"/>
                </a:solidFill>
                <a:latin typeface="Arial Rounded MT Bold" pitchFamily="34" charset="0"/>
              </a:rPr>
              <a:t>photographers</a:t>
            </a:r>
            <a:endParaRPr lang="en-US" sz="3600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pic>
        <p:nvPicPr>
          <p:cNvPr id="4" name="Zástupný symbol obsahu 3" descr="P10307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643050"/>
            <a:ext cx="7493051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P10307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1785926"/>
            <a:ext cx="6858048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 descr="P11208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1571612"/>
            <a:ext cx="5810290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1143000"/>
          </a:xfrm>
        </p:spPr>
        <p:txBody>
          <a:bodyPr/>
          <a:lstStyle/>
          <a:p>
            <a:r>
              <a:rPr lang="sk-SK" dirty="0" smtClean="0"/>
              <a:t>        </a:t>
            </a:r>
            <a:r>
              <a:rPr lang="sk-SK" sz="4800" b="1" dirty="0" err="1" smtClean="0">
                <a:solidFill>
                  <a:srgbClr val="00B0F0"/>
                </a:solidFill>
                <a:latin typeface="Arial Rounded MT Bold" pitchFamily="34" charset="0"/>
              </a:rPr>
              <a:t>Photo</a:t>
            </a:r>
            <a:r>
              <a:rPr lang="sk-SK" sz="48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4800" b="1" dirty="0" err="1" smtClean="0">
                <a:solidFill>
                  <a:srgbClr val="00B0F0"/>
                </a:solidFill>
                <a:latin typeface="Arial Rounded MT Bold" pitchFamily="34" charset="0"/>
              </a:rPr>
              <a:t>of</a:t>
            </a:r>
            <a:r>
              <a:rPr lang="sk-SK" sz="48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4800" b="1" dirty="0" err="1" smtClean="0">
                <a:solidFill>
                  <a:srgbClr val="00B0F0"/>
                </a:solidFill>
                <a:latin typeface="Arial Rounded MT Bold" pitchFamily="34" charset="0"/>
              </a:rPr>
              <a:t>winner</a:t>
            </a:r>
            <a:r>
              <a:rPr lang="sk-SK" sz="4800" b="1" dirty="0" smtClean="0">
                <a:solidFill>
                  <a:srgbClr val="00B0F0"/>
                </a:solidFill>
                <a:latin typeface="Arial Rounded MT Bold" pitchFamily="34" charset="0"/>
              </a:rPr>
              <a:t> logo</a:t>
            </a:r>
            <a:endParaRPr lang="en-US" sz="4800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pic>
        <p:nvPicPr>
          <p:cNvPr id="4" name="Zástupný symbol obsahu 3" descr="Scan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255" b="47340"/>
          <a:stretch>
            <a:fillRect/>
          </a:stretch>
        </p:blipFill>
        <p:spPr>
          <a:xfrm>
            <a:off x="2143108" y="1928802"/>
            <a:ext cx="5143536" cy="4000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 smtClean="0">
                <a:solidFill>
                  <a:srgbClr val="00B0F0"/>
                </a:solidFill>
                <a:latin typeface="Arial Rounded MT Bold" pitchFamily="34" charset="0"/>
              </a:rPr>
              <a:t>  </a:t>
            </a:r>
            <a:r>
              <a:rPr lang="sk-SK" sz="3600" b="1" dirty="0" err="1" smtClean="0">
                <a:solidFill>
                  <a:srgbClr val="00B0F0"/>
                </a:solidFill>
                <a:latin typeface="Arial Rounded MT Bold" pitchFamily="34" charset="0"/>
              </a:rPr>
              <a:t>Visitation</a:t>
            </a:r>
            <a:r>
              <a:rPr lang="sk-SK" sz="36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3600" b="1" dirty="0" err="1" smtClean="0">
                <a:solidFill>
                  <a:srgbClr val="00B0F0"/>
                </a:solidFill>
                <a:latin typeface="Arial Rounded MT Bold" pitchFamily="34" charset="0"/>
              </a:rPr>
              <a:t>house</a:t>
            </a:r>
            <a:r>
              <a:rPr lang="sk-SK" sz="36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3600" b="1" dirty="0" err="1" smtClean="0">
                <a:solidFill>
                  <a:srgbClr val="00B0F0"/>
                </a:solidFill>
                <a:latin typeface="Arial Rounded MT Bold" pitchFamily="34" charset="0"/>
              </a:rPr>
              <a:t>of</a:t>
            </a:r>
            <a:r>
              <a:rPr lang="sk-SK" sz="36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3600" b="1" dirty="0" err="1" smtClean="0">
                <a:solidFill>
                  <a:srgbClr val="00B0F0"/>
                </a:solidFill>
                <a:latin typeface="Arial Rounded MT Bold" pitchFamily="34" charset="0"/>
              </a:rPr>
              <a:t>handicapped</a:t>
            </a:r>
            <a:r>
              <a:rPr lang="sk-SK" sz="3600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sz="3600" b="1" dirty="0" err="1" smtClean="0">
                <a:solidFill>
                  <a:srgbClr val="00B0F0"/>
                </a:solidFill>
                <a:latin typeface="Arial Rounded MT Bold" pitchFamily="34" charset="0"/>
              </a:rPr>
              <a:t>people</a:t>
            </a:r>
            <a:r>
              <a:rPr lang="sk-SK" sz="3600" b="1" dirty="0" smtClean="0">
                <a:solidFill>
                  <a:srgbClr val="00B0F0"/>
                </a:solidFill>
                <a:latin typeface="Arial Rounded MT Bold" pitchFamily="34" charset="0"/>
              </a:rPr>
              <a:t> – </a:t>
            </a:r>
            <a:r>
              <a:rPr lang="sk-SK" sz="3600" b="1" dirty="0" smtClean="0">
                <a:solidFill>
                  <a:srgbClr val="00B0F0"/>
                </a:solidFill>
                <a:latin typeface="Arial Rounded MT Bold" pitchFamily="34" charset="0"/>
              </a:rPr>
              <a:t>3.december</a:t>
            </a:r>
            <a:endParaRPr lang="en-US" sz="3600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pic>
        <p:nvPicPr>
          <p:cNvPr id="4" name="Zástupný symbol obsahu 3" descr="2013-12-11 13.33.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1857364"/>
            <a:ext cx="5516056" cy="4137042"/>
          </a:xfrm>
          <a:prstGeom prst="roundRect">
            <a:avLst>
              <a:gd name="adj" fmla="val 513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>
            <a:normAutofit/>
          </a:bodyPr>
          <a:lstStyle/>
          <a:p>
            <a:r>
              <a:rPr lang="sk-SK" dirty="0" smtClean="0"/>
              <a:t>       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Comenius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Corner</a:t>
            </a:r>
            <a:endParaRPr lang="en-US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pic>
        <p:nvPicPr>
          <p:cNvPr id="4" name="Zástupný symbol obsahu 3" descr="2014-06-27 15.02.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857364"/>
            <a:ext cx="3292078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ok 4" descr="2014-06-27 15.02.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214554"/>
            <a:ext cx="5048285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/>
          <a:lstStyle/>
          <a:p>
            <a:r>
              <a:rPr lang="sk-SK" dirty="0" smtClean="0"/>
              <a:t>       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Christmas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post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cards</a:t>
            </a:r>
            <a:endParaRPr lang="en-US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pic>
        <p:nvPicPr>
          <p:cNvPr id="4" name="Zástupný symbol obsahu 3" descr="2014-06-27 14.39.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643050"/>
            <a:ext cx="5429288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2014-06-27 14.45.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143248"/>
            <a:ext cx="4572000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     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Meeting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in Šamorín 2014</a:t>
            </a:r>
            <a:endParaRPr lang="en-US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pic>
        <p:nvPicPr>
          <p:cNvPr id="4" name="Zástupný symbol obsahu 3" descr="DSC01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714488"/>
            <a:ext cx="6593824" cy="438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ok 4" descr="DSC00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643050"/>
            <a:ext cx="7215238" cy="480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ázok 5" descr="DSC01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1643050"/>
            <a:ext cx="7429552" cy="4945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ok 6" descr="DSC008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662" y="1571612"/>
            <a:ext cx="7572428" cy="5040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143000"/>
          </a:xfrm>
        </p:spPr>
        <p:txBody>
          <a:bodyPr/>
          <a:lstStyle/>
          <a:p>
            <a:pPr algn="ctr"/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1.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May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–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Europe</a:t>
            </a:r>
            <a:r>
              <a:rPr lang="sk-SK" b="1" dirty="0" smtClean="0">
                <a:solidFill>
                  <a:srgbClr val="00B0F0"/>
                </a:solidFill>
                <a:latin typeface="Arial Rounded MT Bold" pitchFamily="34" charset="0"/>
              </a:rPr>
              <a:t> </a:t>
            </a:r>
            <a:r>
              <a:rPr lang="sk-SK" b="1" dirty="0" err="1" smtClean="0">
                <a:solidFill>
                  <a:srgbClr val="00B0F0"/>
                </a:solidFill>
                <a:latin typeface="Arial Rounded MT Bold" pitchFamily="34" charset="0"/>
              </a:rPr>
              <a:t>day</a:t>
            </a:r>
            <a:endParaRPr lang="en-US" b="1" dirty="0">
              <a:solidFill>
                <a:srgbClr val="00B0F0"/>
              </a:solidFill>
              <a:latin typeface="Arial Rounded MT Bold" pitchFamily="34" charset="0"/>
            </a:endParaRPr>
          </a:p>
        </p:txBody>
      </p:sp>
      <p:pic>
        <p:nvPicPr>
          <p:cNvPr id="4" name="Zástupný symbol obsahu 3" descr="2014-03-07 14.53.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2000" r="-500"/>
          <a:stretch>
            <a:fillRect/>
          </a:stretch>
        </p:blipFill>
        <p:spPr>
          <a:xfrm>
            <a:off x="285720" y="1428736"/>
            <a:ext cx="5439054" cy="35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 descr="2014-03-07 15.06.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2928934"/>
            <a:ext cx="4953035" cy="371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131</TotalTime>
  <Words>121</Words>
  <Application>Microsoft Office PowerPoint</Application>
  <PresentationFormat>Prezentácia na obrazovke (4:3)</PresentationFormat>
  <Paragraphs>26</Paragraphs>
  <Slides>20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1" baseType="lpstr">
      <vt:lpstr>Tok</vt:lpstr>
      <vt:lpstr>     Comenius  2013-2015</vt:lpstr>
      <vt:lpstr>        Our Comenius  Teachers Team</vt:lpstr>
      <vt:lpstr>Founding a group of photographers</vt:lpstr>
      <vt:lpstr>        Photo of winner logo</vt:lpstr>
      <vt:lpstr>  Visitation house of handicapped people – 3.december</vt:lpstr>
      <vt:lpstr>        Comenius Corner</vt:lpstr>
      <vt:lpstr>        Christmas post cards</vt:lpstr>
      <vt:lpstr>      Meeting in Šamorín 2014</vt:lpstr>
      <vt:lpstr>1. May – Europe day</vt:lpstr>
      <vt:lpstr>Meeting in Polland </vt:lpstr>
      <vt:lpstr>Day of elderly people</vt:lpstr>
      <vt:lpstr>Storybook</vt:lpstr>
      <vt:lpstr>Christmas postcards for partners</vt:lpstr>
      <vt:lpstr>We made a short film about woman in Slovakia</vt:lpstr>
      <vt:lpstr> Calendar</vt:lpstr>
      <vt:lpstr>Winner photos </vt:lpstr>
      <vt:lpstr>Prezentácia programu PowerPoint</vt:lpstr>
      <vt:lpstr>Prezentácia programu PowerPoint</vt:lpstr>
      <vt:lpstr>Carnival with mothers and grandmothers</vt:lpstr>
      <vt:lpstr>Thanks for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Comenius  2013-2015</dc:title>
  <dc:creator>PC</dc:creator>
  <cp:lastModifiedBy>INCI</cp:lastModifiedBy>
  <cp:revision>13</cp:revision>
  <dcterms:created xsi:type="dcterms:W3CDTF">2015-04-23T12:09:40Z</dcterms:created>
  <dcterms:modified xsi:type="dcterms:W3CDTF">2015-04-29T14:31:00Z</dcterms:modified>
</cp:coreProperties>
</file>